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4" r:id="rId4"/>
    <p:sldId id="261" r:id="rId5"/>
    <p:sldId id="338" r:id="rId6"/>
    <p:sldId id="262" r:id="rId7"/>
    <p:sldId id="263" r:id="rId8"/>
    <p:sldId id="265" r:id="rId9"/>
    <p:sldId id="266" r:id="rId10"/>
    <p:sldId id="267" r:id="rId11"/>
    <p:sldId id="334" r:id="rId12"/>
    <p:sldId id="268" r:id="rId13"/>
    <p:sldId id="259" r:id="rId14"/>
    <p:sldId id="269" r:id="rId15"/>
    <p:sldId id="270" r:id="rId16"/>
    <p:sldId id="31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4" r:id="rId32"/>
    <p:sldId id="286" r:id="rId33"/>
    <p:sldId id="287" r:id="rId34"/>
    <p:sldId id="288" r:id="rId35"/>
    <p:sldId id="289" r:id="rId36"/>
    <p:sldId id="335" r:id="rId37"/>
    <p:sldId id="336" r:id="rId38"/>
    <p:sldId id="290" r:id="rId39"/>
    <p:sldId id="291" r:id="rId40"/>
    <p:sldId id="292" r:id="rId41"/>
    <p:sldId id="293" r:id="rId42"/>
    <p:sldId id="339" r:id="rId43"/>
    <p:sldId id="294" r:id="rId44"/>
    <p:sldId id="299" r:id="rId45"/>
    <p:sldId id="295" r:id="rId46"/>
    <p:sldId id="296" r:id="rId47"/>
    <p:sldId id="297" r:id="rId48"/>
    <p:sldId id="298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1" r:id="rId60"/>
    <p:sldId id="312" r:id="rId61"/>
    <p:sldId id="313" r:id="rId62"/>
    <p:sldId id="314" r:id="rId63"/>
    <p:sldId id="337" r:id="rId64"/>
    <p:sldId id="315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7529A1-766B-4EDF-9B45-B16E71CAB0BE}" type="doc">
      <dgm:prSet loTypeId="urn:microsoft.com/office/officeart/2005/8/layout/arrow2" loCatId="process" qsTypeId="urn:microsoft.com/office/officeart/2005/8/quickstyle/3d2" qsCatId="3D" csTypeId="urn:microsoft.com/office/officeart/2005/8/colors/colorful3" csCatId="colorful" phldr="1"/>
      <dgm:spPr/>
    </dgm:pt>
    <dgm:pt modelId="{FE1CB401-B15A-41AC-9915-FBB2E76F8085}">
      <dgm:prSet phldrT="[Text]" custT="1"/>
      <dgm:spPr/>
      <dgm:t>
        <a:bodyPr/>
        <a:lstStyle/>
        <a:p>
          <a:pPr algn="ctr"/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Vasoprotectoare, venotonă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, antiinflamatoare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AA3EF82-9E59-4568-BA16-044B0CEB17F2}" type="parTrans" cxnId="{07047688-A6D4-42AB-887D-487766B6B216}">
      <dgm:prSet/>
      <dgm:spPr/>
      <dgm:t>
        <a:bodyPr/>
        <a:lstStyle/>
        <a:p>
          <a:endParaRPr lang="en-US"/>
        </a:p>
      </dgm:t>
    </dgm:pt>
    <dgm:pt modelId="{45A494D3-C843-47EE-9E29-1AE6D06F3E6B}" type="sibTrans" cxnId="{07047688-A6D4-42AB-887D-487766B6B216}">
      <dgm:prSet/>
      <dgm:spPr/>
      <dgm:t>
        <a:bodyPr/>
        <a:lstStyle/>
        <a:p>
          <a:endParaRPr lang="en-US"/>
        </a:p>
      </dgm:t>
    </dgm:pt>
    <dgm:pt modelId="{C15021FC-ED63-4BDA-8BF5-1645916E61F8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insuficiență venoasă,</a:t>
          </a:r>
        </a:p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insuficiență veno-limfatică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63EF47BC-9297-464B-AD53-E24FDB365D0C}" type="parTrans" cxnId="{2306850F-6091-4903-B9DB-976E99732595}">
      <dgm:prSet/>
      <dgm:spPr/>
      <dgm:t>
        <a:bodyPr/>
        <a:lstStyle/>
        <a:p>
          <a:endParaRPr lang="en-US"/>
        </a:p>
      </dgm:t>
    </dgm:pt>
    <dgm:pt modelId="{C9675B33-618E-44B7-923F-86781CEC090B}" type="sibTrans" cxnId="{2306850F-6091-4903-B9DB-976E99732595}">
      <dgm:prSet/>
      <dgm:spPr/>
      <dgm:t>
        <a:bodyPr/>
        <a:lstStyle/>
        <a:p>
          <a:endParaRPr lang="en-US"/>
        </a:p>
      </dgm:t>
    </dgm:pt>
    <dgm:pt modelId="{A6A13F5C-9E83-4B82-B271-BE4955EF1C86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hemoroizi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82D1BD3E-0B4A-4DF2-8F77-98F2205CB711}" type="parTrans" cxnId="{8DC724B9-9581-4362-AB7C-E606E2C5FA0B}">
      <dgm:prSet/>
      <dgm:spPr/>
      <dgm:t>
        <a:bodyPr/>
        <a:lstStyle/>
        <a:p>
          <a:endParaRPr lang="en-US"/>
        </a:p>
      </dgm:t>
    </dgm:pt>
    <dgm:pt modelId="{78DE9961-1CC6-40FD-853E-B53D25E1C080}" type="sibTrans" cxnId="{8DC724B9-9581-4362-AB7C-E606E2C5FA0B}">
      <dgm:prSet/>
      <dgm:spPr/>
      <dgm:t>
        <a:bodyPr/>
        <a:lstStyle/>
        <a:p>
          <a:endParaRPr lang="en-US"/>
        </a:p>
      </dgm:t>
    </dgm:pt>
    <dgm:pt modelId="{4B187448-CDAD-4D8A-AFCC-AA7A7C5D0640}" type="pres">
      <dgm:prSet presAssocID="{F87529A1-766B-4EDF-9B45-B16E71CAB0BE}" presName="arrowDiagram" presStyleCnt="0">
        <dgm:presLayoutVars>
          <dgm:chMax val="5"/>
          <dgm:dir/>
          <dgm:resizeHandles val="exact"/>
        </dgm:presLayoutVars>
      </dgm:prSet>
      <dgm:spPr/>
    </dgm:pt>
    <dgm:pt modelId="{E51E69F0-0FBE-4198-BB64-20A4A2AA07D6}" type="pres">
      <dgm:prSet presAssocID="{F87529A1-766B-4EDF-9B45-B16E71CAB0BE}" presName="arrow" presStyleLbl="bgShp" presStyleIdx="0" presStyleCn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D7097C19-9807-4FE1-A3A4-23B172C7B224}" type="pres">
      <dgm:prSet presAssocID="{F87529A1-766B-4EDF-9B45-B16E71CAB0BE}" presName="arrowDiagram3" presStyleCnt="0"/>
      <dgm:spPr/>
    </dgm:pt>
    <dgm:pt modelId="{0E7213DD-E339-4B3C-965A-67D08FCD6401}" type="pres">
      <dgm:prSet presAssocID="{FE1CB401-B15A-41AC-9915-FBB2E76F8085}" presName="bullet3a" presStyleLbl="node1" presStyleIdx="0" presStyleCnt="3"/>
      <dgm:spPr/>
    </dgm:pt>
    <dgm:pt modelId="{9FF5FB76-6A42-4BD9-B3E9-EF56DB81D519}" type="pres">
      <dgm:prSet presAssocID="{FE1CB401-B15A-41AC-9915-FBB2E76F8085}" presName="textBox3a" presStyleLbl="revTx" presStyleIdx="0" presStyleCnt="3" custScaleX="154984" custLinFactNeighborX="2894" custLinFactNeighborY="171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69461D-7715-4A22-B4B2-D589814978A1}" type="pres">
      <dgm:prSet presAssocID="{C15021FC-ED63-4BDA-8BF5-1645916E61F8}" presName="bullet3b" presStyleLbl="node1" presStyleIdx="1" presStyleCnt="3"/>
      <dgm:spPr/>
    </dgm:pt>
    <dgm:pt modelId="{44F2F6F3-0A81-4EDC-BCDB-56408642675C}" type="pres">
      <dgm:prSet presAssocID="{C15021FC-ED63-4BDA-8BF5-1645916E61F8}" presName="textBox3b" presStyleLbl="revTx" presStyleIdx="1" presStyleCnt="3" custScaleX="134576" custLinFactNeighborX="21374" custLinFactNeighborY="-30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A27E2-6A4E-44CE-8E74-AFB8060BF8E9}" type="pres">
      <dgm:prSet presAssocID="{A6A13F5C-9E83-4B82-B271-BE4955EF1C86}" presName="bullet3c" presStyleLbl="node1" presStyleIdx="2" presStyleCnt="3"/>
      <dgm:spPr/>
    </dgm:pt>
    <dgm:pt modelId="{6B56D30F-8DC3-4627-9F35-FBE0F7E2C0E8}" type="pres">
      <dgm:prSet presAssocID="{A6A13F5C-9E83-4B82-B271-BE4955EF1C86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3DCC92-3FA9-499E-BBB2-EFFB7D13D911}" type="presOf" srcId="{C15021FC-ED63-4BDA-8BF5-1645916E61F8}" destId="{44F2F6F3-0A81-4EDC-BCDB-56408642675C}" srcOrd="0" destOrd="0" presId="urn:microsoft.com/office/officeart/2005/8/layout/arrow2"/>
    <dgm:cxn modelId="{643D6D10-A9FA-4E48-9041-B731E68D8A4F}" type="presOf" srcId="{A6A13F5C-9E83-4B82-B271-BE4955EF1C86}" destId="{6B56D30F-8DC3-4627-9F35-FBE0F7E2C0E8}" srcOrd="0" destOrd="0" presId="urn:microsoft.com/office/officeart/2005/8/layout/arrow2"/>
    <dgm:cxn modelId="{C73BDCD4-75F5-4C8E-98C0-CEF83E3286E7}" type="presOf" srcId="{F87529A1-766B-4EDF-9B45-B16E71CAB0BE}" destId="{4B187448-CDAD-4D8A-AFCC-AA7A7C5D0640}" srcOrd="0" destOrd="0" presId="urn:microsoft.com/office/officeart/2005/8/layout/arrow2"/>
    <dgm:cxn modelId="{07047688-A6D4-42AB-887D-487766B6B216}" srcId="{F87529A1-766B-4EDF-9B45-B16E71CAB0BE}" destId="{FE1CB401-B15A-41AC-9915-FBB2E76F8085}" srcOrd="0" destOrd="0" parTransId="{EAA3EF82-9E59-4568-BA16-044B0CEB17F2}" sibTransId="{45A494D3-C843-47EE-9E29-1AE6D06F3E6B}"/>
    <dgm:cxn modelId="{FABA45AE-3A8C-4F54-886E-02CCA159BEBB}" type="presOf" srcId="{FE1CB401-B15A-41AC-9915-FBB2E76F8085}" destId="{9FF5FB76-6A42-4BD9-B3E9-EF56DB81D519}" srcOrd="0" destOrd="0" presId="urn:microsoft.com/office/officeart/2005/8/layout/arrow2"/>
    <dgm:cxn modelId="{2306850F-6091-4903-B9DB-976E99732595}" srcId="{F87529A1-766B-4EDF-9B45-B16E71CAB0BE}" destId="{C15021FC-ED63-4BDA-8BF5-1645916E61F8}" srcOrd="1" destOrd="0" parTransId="{63EF47BC-9297-464B-AD53-E24FDB365D0C}" sibTransId="{C9675B33-618E-44B7-923F-86781CEC090B}"/>
    <dgm:cxn modelId="{8DC724B9-9581-4362-AB7C-E606E2C5FA0B}" srcId="{F87529A1-766B-4EDF-9B45-B16E71CAB0BE}" destId="{A6A13F5C-9E83-4B82-B271-BE4955EF1C86}" srcOrd="2" destOrd="0" parTransId="{82D1BD3E-0B4A-4DF2-8F77-98F2205CB711}" sibTransId="{78DE9961-1CC6-40FD-853E-B53D25E1C080}"/>
    <dgm:cxn modelId="{34B2C71E-7002-4D8E-AEBE-AD3FC931F81E}" type="presParOf" srcId="{4B187448-CDAD-4D8A-AFCC-AA7A7C5D0640}" destId="{E51E69F0-0FBE-4198-BB64-20A4A2AA07D6}" srcOrd="0" destOrd="0" presId="urn:microsoft.com/office/officeart/2005/8/layout/arrow2"/>
    <dgm:cxn modelId="{FE5AF28C-4C17-486C-8D73-07D83B28326E}" type="presParOf" srcId="{4B187448-CDAD-4D8A-AFCC-AA7A7C5D0640}" destId="{D7097C19-9807-4FE1-A3A4-23B172C7B224}" srcOrd="1" destOrd="0" presId="urn:microsoft.com/office/officeart/2005/8/layout/arrow2"/>
    <dgm:cxn modelId="{AA6EDA3F-B86C-450A-ADA3-ADE9884642C2}" type="presParOf" srcId="{D7097C19-9807-4FE1-A3A4-23B172C7B224}" destId="{0E7213DD-E339-4B3C-965A-67D08FCD6401}" srcOrd="0" destOrd="0" presId="urn:microsoft.com/office/officeart/2005/8/layout/arrow2"/>
    <dgm:cxn modelId="{47687B0D-A5B9-4B75-BB74-111CB33BA0CD}" type="presParOf" srcId="{D7097C19-9807-4FE1-A3A4-23B172C7B224}" destId="{9FF5FB76-6A42-4BD9-B3E9-EF56DB81D519}" srcOrd="1" destOrd="0" presId="urn:microsoft.com/office/officeart/2005/8/layout/arrow2"/>
    <dgm:cxn modelId="{F51E2954-1061-4DA0-813F-ABD42960B9D9}" type="presParOf" srcId="{D7097C19-9807-4FE1-A3A4-23B172C7B224}" destId="{B069461D-7715-4A22-B4B2-D589814978A1}" srcOrd="2" destOrd="0" presId="urn:microsoft.com/office/officeart/2005/8/layout/arrow2"/>
    <dgm:cxn modelId="{AEEFFDE2-3983-4F19-BA0B-C4569683A3CA}" type="presParOf" srcId="{D7097C19-9807-4FE1-A3A4-23B172C7B224}" destId="{44F2F6F3-0A81-4EDC-BCDB-56408642675C}" srcOrd="3" destOrd="0" presId="urn:microsoft.com/office/officeart/2005/8/layout/arrow2"/>
    <dgm:cxn modelId="{6D0BA8CC-F9D7-46F0-84F8-73269D765C28}" type="presParOf" srcId="{D7097C19-9807-4FE1-A3A4-23B172C7B224}" destId="{6CAA27E2-6A4E-44CE-8E74-AFB8060BF8E9}" srcOrd="4" destOrd="0" presId="urn:microsoft.com/office/officeart/2005/8/layout/arrow2"/>
    <dgm:cxn modelId="{BD4EBE36-12A1-4130-97B2-ED7A19962584}" type="presParOf" srcId="{D7097C19-9807-4FE1-A3A4-23B172C7B224}" destId="{6B56D30F-8DC3-4627-9F35-FBE0F7E2C0E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A7B9EC-B507-481C-9D7C-4F46D8C82170}" type="doc">
      <dgm:prSet loTypeId="urn:microsoft.com/office/officeart/2005/8/layout/vList6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947982-FC3A-440E-80E7-81EA7E037DD5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Acțiune expectorantă</a:t>
          </a:r>
        </a:p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(saponozide) 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342FF34B-2F77-4484-9994-EFCFF5707157}" type="parTrans" cxnId="{F159D12B-7D91-4A0D-AA12-6C399031963F}">
      <dgm:prSet/>
      <dgm:spPr/>
      <dgm:t>
        <a:bodyPr/>
        <a:lstStyle/>
        <a:p>
          <a:endParaRPr lang="en-US"/>
        </a:p>
      </dgm:t>
    </dgm:pt>
    <dgm:pt modelId="{2AEED30A-63A2-4225-976D-A5E3B910869C}" type="sibTrans" cxnId="{F159D12B-7D91-4A0D-AA12-6C399031963F}">
      <dgm:prSet/>
      <dgm:spPr/>
      <dgm:t>
        <a:bodyPr/>
        <a:lstStyle/>
        <a:p>
          <a:endParaRPr lang="en-US"/>
        </a:p>
      </dgm:t>
    </dgm:pt>
    <dgm:pt modelId="{397F0B43-F6E4-4EB8-B1AF-3E528BFC0A9D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Efect antispastic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3FC257F2-54D9-477A-838D-8509B02E8125}" type="parTrans" cxnId="{890D8090-6B51-432D-A851-8478C5799D13}">
      <dgm:prSet/>
      <dgm:spPr/>
      <dgm:t>
        <a:bodyPr/>
        <a:lstStyle/>
        <a:p>
          <a:endParaRPr lang="en-US"/>
        </a:p>
      </dgm:t>
    </dgm:pt>
    <dgm:pt modelId="{559D5C5D-D112-4D51-B034-D09BEDC453CC}" type="sibTrans" cxnId="{890D8090-6B51-432D-A851-8478C5799D13}">
      <dgm:prSet/>
      <dgm:spPr/>
      <dgm:t>
        <a:bodyPr/>
        <a:lstStyle/>
        <a:p>
          <a:endParaRPr lang="en-US"/>
        </a:p>
      </dgm:t>
    </dgm:pt>
    <dgm:pt modelId="{D3B8E891-BA40-4707-AEF4-461CA726BEB4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Efect bronhodilatator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C29F3129-CB0F-4A7B-BEF7-8793830E22BA}" type="parTrans" cxnId="{C72FEFFC-165E-4824-AFA0-78447A59A88C}">
      <dgm:prSet/>
      <dgm:spPr/>
      <dgm:t>
        <a:bodyPr/>
        <a:lstStyle/>
        <a:p>
          <a:endParaRPr lang="en-US"/>
        </a:p>
      </dgm:t>
    </dgm:pt>
    <dgm:pt modelId="{F64A711D-74E8-4A43-B47E-75C450863352}" type="sibTrans" cxnId="{C72FEFFC-165E-4824-AFA0-78447A59A88C}">
      <dgm:prSet/>
      <dgm:spPr/>
      <dgm:t>
        <a:bodyPr/>
        <a:lstStyle/>
        <a:p>
          <a:endParaRPr lang="en-US"/>
        </a:p>
      </dgm:t>
    </dgm:pt>
    <dgm:pt modelId="{A9D28888-E515-4D75-845B-106656733BE4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Acțiune antibacteriană, antimicotică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F6328E7F-0E73-4518-AD40-21B1C84C62AB}" type="parTrans" cxnId="{2B533819-928D-4884-8CB2-1B85412DD0CD}">
      <dgm:prSet/>
      <dgm:spPr/>
      <dgm:t>
        <a:bodyPr/>
        <a:lstStyle/>
        <a:p>
          <a:endParaRPr lang="en-US"/>
        </a:p>
      </dgm:t>
    </dgm:pt>
    <dgm:pt modelId="{7CAFD9A7-E36D-4824-AA88-596113DEA033}" type="sibTrans" cxnId="{2B533819-928D-4884-8CB2-1B85412DD0CD}">
      <dgm:prSet/>
      <dgm:spPr/>
      <dgm:t>
        <a:bodyPr/>
        <a:lstStyle/>
        <a:p>
          <a:endParaRPr lang="en-US"/>
        </a:p>
      </dgm:t>
    </dgm:pt>
    <dgm:pt modelId="{ECEE99BA-06A2-45C2-8494-FE3BA97D5141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Acțiune antiedematoasă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D58158D-CA46-4A2D-A91E-497BBF070FC5}" type="parTrans" cxnId="{0634F106-57BF-4D6A-8396-F2C997014B03}">
      <dgm:prSet/>
      <dgm:spPr/>
      <dgm:t>
        <a:bodyPr/>
        <a:lstStyle/>
        <a:p>
          <a:endParaRPr lang="en-US"/>
        </a:p>
      </dgm:t>
    </dgm:pt>
    <dgm:pt modelId="{46A20564-7146-4948-BBCD-A34F4A05A0D1}" type="sibTrans" cxnId="{0634F106-57BF-4D6A-8396-F2C997014B03}">
      <dgm:prSet/>
      <dgm:spPr/>
      <dgm:t>
        <a:bodyPr/>
        <a:lstStyle/>
        <a:p>
          <a:endParaRPr lang="en-US"/>
        </a:p>
      </dgm:t>
    </dgm:pt>
    <dgm:pt modelId="{7AE36A5D-073B-4278-8312-CAF103E0A7EF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Acțiune cicatrizantă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5E73674D-282F-4DF0-A68B-8FE2396A2678}" type="parTrans" cxnId="{CC7F9E93-6EEA-476D-A32F-BFB64E410061}">
      <dgm:prSet/>
      <dgm:spPr/>
      <dgm:t>
        <a:bodyPr/>
        <a:lstStyle/>
        <a:p>
          <a:endParaRPr lang="en-US"/>
        </a:p>
      </dgm:t>
    </dgm:pt>
    <dgm:pt modelId="{0AA44A02-916D-4333-A16D-0A726FCBB46C}" type="sibTrans" cxnId="{CC7F9E93-6EEA-476D-A32F-BFB64E410061}">
      <dgm:prSet/>
      <dgm:spPr/>
      <dgm:t>
        <a:bodyPr/>
        <a:lstStyle/>
        <a:p>
          <a:endParaRPr lang="en-US"/>
        </a:p>
      </dgm:t>
    </dgm:pt>
    <dgm:pt modelId="{4CB64A3E-2844-4792-97CC-3F6DBC9A396F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Fluidică secrețiile bronșice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470BC8D4-9907-43EE-803F-6C0311306662}" type="parTrans" cxnId="{30CE5B78-DA08-460D-89BB-E053B50C4FE9}">
      <dgm:prSet/>
      <dgm:spPr/>
      <dgm:t>
        <a:bodyPr/>
        <a:lstStyle/>
        <a:p>
          <a:endParaRPr lang="en-US"/>
        </a:p>
      </dgm:t>
    </dgm:pt>
    <dgm:pt modelId="{E2A604CA-835A-41C1-80E1-9774F2DADE7F}" type="sibTrans" cxnId="{30CE5B78-DA08-460D-89BB-E053B50C4FE9}">
      <dgm:prSet/>
      <dgm:spPr/>
      <dgm:t>
        <a:bodyPr/>
        <a:lstStyle/>
        <a:p>
          <a:endParaRPr lang="en-US"/>
        </a:p>
      </dgm:t>
    </dgm:pt>
    <dgm:pt modelId="{2F8D4DF1-C64B-4D12-B7BB-2617F8B0FEF4}" type="pres">
      <dgm:prSet presAssocID="{3AA7B9EC-B507-481C-9D7C-4F46D8C8217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593200B-B4DA-440A-A7F6-C3C45E1D4033}" type="pres">
      <dgm:prSet presAssocID="{0B947982-FC3A-440E-80E7-81EA7E037DD5}" presName="linNode" presStyleCnt="0"/>
      <dgm:spPr/>
    </dgm:pt>
    <dgm:pt modelId="{AFFE11AF-ED80-4E15-8DCC-0F7FA4EDA658}" type="pres">
      <dgm:prSet presAssocID="{0B947982-FC3A-440E-80E7-81EA7E037DD5}" presName="parentShp" presStyleLbl="node1" presStyleIdx="0" presStyleCnt="4" custLinFactNeighborX="-1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E8C82-85F0-42CB-8C39-872215F4591A}" type="pres">
      <dgm:prSet presAssocID="{0B947982-FC3A-440E-80E7-81EA7E037DD5}" presName="childShp" presStyleLbl="bgAccFollowNode1" presStyleIdx="0" presStyleCnt="4" custLinFactNeighborX="-3017" custLinFactNeighborY="15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5C35A-8310-473A-AC96-42E630D704E8}" type="pres">
      <dgm:prSet presAssocID="{2AEED30A-63A2-4225-976D-A5E3B910869C}" presName="spacing" presStyleCnt="0"/>
      <dgm:spPr/>
    </dgm:pt>
    <dgm:pt modelId="{C7057AD6-0D92-4C4E-A147-F53ADDB63B4F}" type="pres">
      <dgm:prSet presAssocID="{A9D28888-E515-4D75-845B-106656733BE4}" presName="linNode" presStyleCnt="0"/>
      <dgm:spPr/>
    </dgm:pt>
    <dgm:pt modelId="{97BFBB8C-B358-49EF-98FD-A1DFAC7EF958}" type="pres">
      <dgm:prSet presAssocID="{A9D28888-E515-4D75-845B-106656733BE4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967511-F0E2-46E2-A170-89D92406437C}" type="pres">
      <dgm:prSet presAssocID="{A9D28888-E515-4D75-845B-106656733BE4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C14010-822B-4931-84A6-CE99C7D1DCA3}" type="pres">
      <dgm:prSet presAssocID="{7CAFD9A7-E36D-4824-AA88-596113DEA033}" presName="spacing" presStyleCnt="0"/>
      <dgm:spPr/>
    </dgm:pt>
    <dgm:pt modelId="{0D634453-9DE1-4FC1-8E61-DCF2246AC9E1}" type="pres">
      <dgm:prSet presAssocID="{ECEE99BA-06A2-45C2-8494-FE3BA97D5141}" presName="linNode" presStyleCnt="0"/>
      <dgm:spPr/>
    </dgm:pt>
    <dgm:pt modelId="{6F9EBA1A-3EB4-462E-9CC6-F22935018212}" type="pres">
      <dgm:prSet presAssocID="{ECEE99BA-06A2-45C2-8494-FE3BA97D5141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0903C-E85D-4759-BED1-A50A52716B22}" type="pres">
      <dgm:prSet presAssocID="{ECEE99BA-06A2-45C2-8494-FE3BA97D5141}" presName="childShp" presStyleLbl="bgAccFollowNode1" presStyleIdx="2" presStyleCnt="4">
        <dgm:presLayoutVars>
          <dgm:bulletEnabled val="1"/>
        </dgm:presLayoutVars>
      </dgm:prSet>
      <dgm:spPr/>
    </dgm:pt>
    <dgm:pt modelId="{09ECA1C2-9B94-4B45-A9A1-05F95E5B2AF2}" type="pres">
      <dgm:prSet presAssocID="{46A20564-7146-4948-BBCD-A34F4A05A0D1}" presName="spacing" presStyleCnt="0"/>
      <dgm:spPr/>
    </dgm:pt>
    <dgm:pt modelId="{144E547F-60B9-4791-8C38-DA01FF49C4A3}" type="pres">
      <dgm:prSet presAssocID="{7AE36A5D-073B-4278-8312-CAF103E0A7EF}" presName="linNode" presStyleCnt="0"/>
      <dgm:spPr/>
    </dgm:pt>
    <dgm:pt modelId="{705FD44E-FC51-4AE4-8D58-D54437C5098C}" type="pres">
      <dgm:prSet presAssocID="{7AE36A5D-073B-4278-8312-CAF103E0A7EF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5E3E4-2E32-4862-BFE1-3E889FDA23F6}" type="pres">
      <dgm:prSet presAssocID="{7AE36A5D-073B-4278-8312-CAF103E0A7EF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0B53F54B-2E4E-4140-BD7A-7441F6E9A284}" type="presOf" srcId="{ECEE99BA-06A2-45C2-8494-FE3BA97D5141}" destId="{6F9EBA1A-3EB4-462E-9CC6-F22935018212}" srcOrd="0" destOrd="0" presId="urn:microsoft.com/office/officeart/2005/8/layout/vList6"/>
    <dgm:cxn modelId="{C72FEFFC-165E-4824-AFA0-78447A59A88C}" srcId="{0B947982-FC3A-440E-80E7-81EA7E037DD5}" destId="{D3B8E891-BA40-4707-AEF4-461CA726BEB4}" srcOrd="1" destOrd="0" parTransId="{C29F3129-CB0F-4A7B-BEF7-8793830E22BA}" sibTransId="{F64A711D-74E8-4A43-B47E-75C450863352}"/>
    <dgm:cxn modelId="{7D481D2C-87EF-42B8-B94F-116421AFBFD7}" type="presOf" srcId="{7AE36A5D-073B-4278-8312-CAF103E0A7EF}" destId="{705FD44E-FC51-4AE4-8D58-D54437C5098C}" srcOrd="0" destOrd="0" presId="urn:microsoft.com/office/officeart/2005/8/layout/vList6"/>
    <dgm:cxn modelId="{890D8090-6B51-432D-A851-8478C5799D13}" srcId="{0B947982-FC3A-440E-80E7-81EA7E037DD5}" destId="{397F0B43-F6E4-4EB8-B1AF-3E528BFC0A9D}" srcOrd="0" destOrd="0" parTransId="{3FC257F2-54D9-477A-838D-8509B02E8125}" sibTransId="{559D5C5D-D112-4D51-B034-D09BEDC453CC}"/>
    <dgm:cxn modelId="{FCE7B968-52B1-4E1B-8666-FDD02D74491A}" type="presOf" srcId="{A9D28888-E515-4D75-845B-106656733BE4}" destId="{97BFBB8C-B358-49EF-98FD-A1DFAC7EF958}" srcOrd="0" destOrd="0" presId="urn:microsoft.com/office/officeart/2005/8/layout/vList6"/>
    <dgm:cxn modelId="{B8F7D8A1-4BFE-49CA-9AFD-DAF6489BD2BF}" type="presOf" srcId="{D3B8E891-BA40-4707-AEF4-461CA726BEB4}" destId="{F28E8C82-85F0-42CB-8C39-872215F4591A}" srcOrd="0" destOrd="1" presId="urn:microsoft.com/office/officeart/2005/8/layout/vList6"/>
    <dgm:cxn modelId="{5C32F3E8-256C-4E47-B1F1-686A060FF24A}" type="presOf" srcId="{3AA7B9EC-B507-481C-9D7C-4F46D8C82170}" destId="{2F8D4DF1-C64B-4D12-B7BB-2617F8B0FEF4}" srcOrd="0" destOrd="0" presId="urn:microsoft.com/office/officeart/2005/8/layout/vList6"/>
    <dgm:cxn modelId="{0634F106-57BF-4D6A-8396-F2C997014B03}" srcId="{3AA7B9EC-B507-481C-9D7C-4F46D8C82170}" destId="{ECEE99BA-06A2-45C2-8494-FE3BA97D5141}" srcOrd="2" destOrd="0" parTransId="{8D58158D-CA46-4A2D-A91E-497BBF070FC5}" sibTransId="{46A20564-7146-4948-BBCD-A34F4A05A0D1}"/>
    <dgm:cxn modelId="{ABE5E958-9C2F-467D-A800-AC366AEEF971}" type="presOf" srcId="{397F0B43-F6E4-4EB8-B1AF-3E528BFC0A9D}" destId="{F28E8C82-85F0-42CB-8C39-872215F4591A}" srcOrd="0" destOrd="0" presId="urn:microsoft.com/office/officeart/2005/8/layout/vList6"/>
    <dgm:cxn modelId="{2B533819-928D-4884-8CB2-1B85412DD0CD}" srcId="{3AA7B9EC-B507-481C-9D7C-4F46D8C82170}" destId="{A9D28888-E515-4D75-845B-106656733BE4}" srcOrd="1" destOrd="0" parTransId="{F6328E7F-0E73-4518-AD40-21B1C84C62AB}" sibTransId="{7CAFD9A7-E36D-4824-AA88-596113DEA033}"/>
    <dgm:cxn modelId="{F159D12B-7D91-4A0D-AA12-6C399031963F}" srcId="{3AA7B9EC-B507-481C-9D7C-4F46D8C82170}" destId="{0B947982-FC3A-440E-80E7-81EA7E037DD5}" srcOrd="0" destOrd="0" parTransId="{342FF34B-2F77-4484-9994-EFCFF5707157}" sibTransId="{2AEED30A-63A2-4225-976D-A5E3B910869C}"/>
    <dgm:cxn modelId="{30CE5B78-DA08-460D-89BB-E053B50C4FE9}" srcId="{0B947982-FC3A-440E-80E7-81EA7E037DD5}" destId="{4CB64A3E-2844-4792-97CC-3F6DBC9A396F}" srcOrd="2" destOrd="0" parTransId="{470BC8D4-9907-43EE-803F-6C0311306662}" sibTransId="{E2A604CA-835A-41C1-80E1-9774F2DADE7F}"/>
    <dgm:cxn modelId="{A4282334-5D59-427C-B7EA-0C57846F3578}" type="presOf" srcId="{0B947982-FC3A-440E-80E7-81EA7E037DD5}" destId="{AFFE11AF-ED80-4E15-8DCC-0F7FA4EDA658}" srcOrd="0" destOrd="0" presId="urn:microsoft.com/office/officeart/2005/8/layout/vList6"/>
    <dgm:cxn modelId="{CC7F9E93-6EEA-476D-A32F-BFB64E410061}" srcId="{3AA7B9EC-B507-481C-9D7C-4F46D8C82170}" destId="{7AE36A5D-073B-4278-8312-CAF103E0A7EF}" srcOrd="3" destOrd="0" parTransId="{5E73674D-282F-4DF0-A68B-8FE2396A2678}" sibTransId="{0AA44A02-916D-4333-A16D-0A726FCBB46C}"/>
    <dgm:cxn modelId="{BCED101A-AEA3-4C77-A5F6-D0005DB928C5}" type="presOf" srcId="{4CB64A3E-2844-4792-97CC-3F6DBC9A396F}" destId="{F28E8C82-85F0-42CB-8C39-872215F4591A}" srcOrd="0" destOrd="2" presId="urn:microsoft.com/office/officeart/2005/8/layout/vList6"/>
    <dgm:cxn modelId="{6E89D478-8887-4559-896D-3B24697B552F}" type="presParOf" srcId="{2F8D4DF1-C64B-4D12-B7BB-2617F8B0FEF4}" destId="{7593200B-B4DA-440A-A7F6-C3C45E1D4033}" srcOrd="0" destOrd="0" presId="urn:microsoft.com/office/officeart/2005/8/layout/vList6"/>
    <dgm:cxn modelId="{701A58C7-7BE3-49F2-8B86-72C6884A94F9}" type="presParOf" srcId="{7593200B-B4DA-440A-A7F6-C3C45E1D4033}" destId="{AFFE11AF-ED80-4E15-8DCC-0F7FA4EDA658}" srcOrd="0" destOrd="0" presId="urn:microsoft.com/office/officeart/2005/8/layout/vList6"/>
    <dgm:cxn modelId="{4FD16571-59BF-4951-B1E6-8FBA73719DE8}" type="presParOf" srcId="{7593200B-B4DA-440A-A7F6-C3C45E1D4033}" destId="{F28E8C82-85F0-42CB-8C39-872215F4591A}" srcOrd="1" destOrd="0" presId="urn:microsoft.com/office/officeart/2005/8/layout/vList6"/>
    <dgm:cxn modelId="{7FB8108C-8E30-4DC2-A03E-9D1A54413DBE}" type="presParOf" srcId="{2F8D4DF1-C64B-4D12-B7BB-2617F8B0FEF4}" destId="{5645C35A-8310-473A-AC96-42E630D704E8}" srcOrd="1" destOrd="0" presId="urn:microsoft.com/office/officeart/2005/8/layout/vList6"/>
    <dgm:cxn modelId="{1F5FD550-7918-41B2-87F4-8D2A696E941F}" type="presParOf" srcId="{2F8D4DF1-C64B-4D12-B7BB-2617F8B0FEF4}" destId="{C7057AD6-0D92-4C4E-A147-F53ADDB63B4F}" srcOrd="2" destOrd="0" presId="urn:microsoft.com/office/officeart/2005/8/layout/vList6"/>
    <dgm:cxn modelId="{FE348DC4-C8DE-42CD-B163-AAF075CCAA32}" type="presParOf" srcId="{C7057AD6-0D92-4C4E-A147-F53ADDB63B4F}" destId="{97BFBB8C-B358-49EF-98FD-A1DFAC7EF958}" srcOrd="0" destOrd="0" presId="urn:microsoft.com/office/officeart/2005/8/layout/vList6"/>
    <dgm:cxn modelId="{E3CEA74A-AF2D-462C-9890-A9F2D2E8A46F}" type="presParOf" srcId="{C7057AD6-0D92-4C4E-A147-F53ADDB63B4F}" destId="{FB967511-F0E2-46E2-A170-89D92406437C}" srcOrd="1" destOrd="0" presId="urn:microsoft.com/office/officeart/2005/8/layout/vList6"/>
    <dgm:cxn modelId="{7C707BDC-1576-491A-AB38-9534D0C7CBDD}" type="presParOf" srcId="{2F8D4DF1-C64B-4D12-B7BB-2617F8B0FEF4}" destId="{4EC14010-822B-4931-84A6-CE99C7D1DCA3}" srcOrd="3" destOrd="0" presId="urn:microsoft.com/office/officeart/2005/8/layout/vList6"/>
    <dgm:cxn modelId="{41B16B92-9365-4BBF-A766-67A79F9D981B}" type="presParOf" srcId="{2F8D4DF1-C64B-4D12-B7BB-2617F8B0FEF4}" destId="{0D634453-9DE1-4FC1-8E61-DCF2246AC9E1}" srcOrd="4" destOrd="0" presId="urn:microsoft.com/office/officeart/2005/8/layout/vList6"/>
    <dgm:cxn modelId="{7504922F-5F73-4F90-A3DC-8D521BBE7608}" type="presParOf" srcId="{0D634453-9DE1-4FC1-8E61-DCF2246AC9E1}" destId="{6F9EBA1A-3EB4-462E-9CC6-F22935018212}" srcOrd="0" destOrd="0" presId="urn:microsoft.com/office/officeart/2005/8/layout/vList6"/>
    <dgm:cxn modelId="{53282ACE-A0E6-406A-9845-6F269BCADB6A}" type="presParOf" srcId="{0D634453-9DE1-4FC1-8E61-DCF2246AC9E1}" destId="{82D0903C-E85D-4759-BED1-A50A52716B22}" srcOrd="1" destOrd="0" presId="urn:microsoft.com/office/officeart/2005/8/layout/vList6"/>
    <dgm:cxn modelId="{D73AB269-0756-4D09-964A-4A86F4132C69}" type="presParOf" srcId="{2F8D4DF1-C64B-4D12-B7BB-2617F8B0FEF4}" destId="{09ECA1C2-9B94-4B45-A9A1-05F95E5B2AF2}" srcOrd="5" destOrd="0" presId="urn:microsoft.com/office/officeart/2005/8/layout/vList6"/>
    <dgm:cxn modelId="{93A8C2C6-6EE2-4028-888C-537B2F886C4B}" type="presParOf" srcId="{2F8D4DF1-C64B-4D12-B7BB-2617F8B0FEF4}" destId="{144E547F-60B9-4791-8C38-DA01FF49C4A3}" srcOrd="6" destOrd="0" presId="urn:microsoft.com/office/officeart/2005/8/layout/vList6"/>
    <dgm:cxn modelId="{78952A65-54F9-449B-91FE-F793D150D776}" type="presParOf" srcId="{144E547F-60B9-4791-8C38-DA01FF49C4A3}" destId="{705FD44E-FC51-4AE4-8D58-D54437C5098C}" srcOrd="0" destOrd="0" presId="urn:microsoft.com/office/officeart/2005/8/layout/vList6"/>
    <dgm:cxn modelId="{7A2508AA-2B73-47DB-88FD-5BEC631F54FE}" type="presParOf" srcId="{144E547F-60B9-4791-8C38-DA01FF49C4A3}" destId="{F805E3E4-2E32-4862-BFE1-3E889FDA23F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97F1A2D-9F86-4151-B3EA-61A982D36EFE}" type="doc">
      <dgm:prSet loTypeId="urn:microsoft.com/office/officeart/2005/8/layout/hierarchy3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5CA3315-D1EA-478E-A55A-2462349C7863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REACȚII ADVERSE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43A48F8C-367B-4535-BC50-5E6ECA96CC42}" type="parTrans" cxnId="{1F9DC5AA-CE50-497F-ABF4-16E39FC62E30}">
      <dgm:prSet/>
      <dgm:spPr/>
      <dgm:t>
        <a:bodyPr/>
        <a:lstStyle/>
        <a:p>
          <a:endParaRPr lang="en-US"/>
        </a:p>
      </dgm:t>
    </dgm:pt>
    <dgm:pt modelId="{3EA65969-ED74-4698-91CB-09BB1EE8203B}" type="sibTrans" cxnId="{1F9DC5AA-CE50-497F-ABF4-16E39FC62E30}">
      <dgm:prSet/>
      <dgm:spPr/>
      <dgm:t>
        <a:bodyPr/>
        <a:lstStyle/>
        <a:p>
          <a:endParaRPr lang="en-US"/>
        </a:p>
      </dgm:t>
    </dgm:pt>
    <dgm:pt modelId="{01909206-3FDB-472F-9474-E7597C9334BD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Greață, vomă, diaree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1BB4C93-E5DF-4F0B-AF79-81BF41C9AED4}" type="parTrans" cxnId="{39BF9BD4-BA25-49EE-9578-4D7A6E5A0DA6}">
      <dgm:prSet/>
      <dgm:spPr/>
      <dgm:t>
        <a:bodyPr/>
        <a:lstStyle/>
        <a:p>
          <a:endParaRPr lang="en-US"/>
        </a:p>
      </dgm:t>
    </dgm:pt>
    <dgm:pt modelId="{CA1B8ED9-D3D6-4D89-9792-2F5B24E0CADA}" type="sibTrans" cxnId="{39BF9BD4-BA25-49EE-9578-4D7A6E5A0DA6}">
      <dgm:prSet/>
      <dgm:spPr/>
      <dgm:t>
        <a:bodyPr/>
        <a:lstStyle/>
        <a:p>
          <a:endParaRPr lang="en-US"/>
        </a:p>
      </dgm:t>
    </dgm:pt>
    <dgm:pt modelId="{17930535-740E-4CF1-85D9-6B1E24FEA7FA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Dermatite alergice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346BEAC-A486-44F2-857C-04D492D0763E}" type="parTrans" cxnId="{C580EC7B-2858-4E72-A3EB-C965D28F901D}">
      <dgm:prSet/>
      <dgm:spPr/>
      <dgm:t>
        <a:bodyPr/>
        <a:lstStyle/>
        <a:p>
          <a:endParaRPr lang="en-US"/>
        </a:p>
      </dgm:t>
    </dgm:pt>
    <dgm:pt modelId="{ABF51DFE-BDE5-477B-A348-63168522608B}" type="sibTrans" cxnId="{C580EC7B-2858-4E72-A3EB-C965D28F901D}">
      <dgm:prSet/>
      <dgm:spPr/>
      <dgm:t>
        <a:bodyPr/>
        <a:lstStyle/>
        <a:p>
          <a:endParaRPr lang="en-US"/>
        </a:p>
      </dgm:t>
    </dgm:pt>
    <dgm:pt modelId="{474B8B41-4932-4540-AEAB-95FAB3306ABE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CI, INTERACȚIUNI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FE0E2B5F-6CEA-4B6C-97C2-AF25DCCFEB12}" type="parTrans" cxnId="{5A37F2A6-72A4-4FF1-8FC0-E78D92ABD641}">
      <dgm:prSet/>
      <dgm:spPr/>
      <dgm:t>
        <a:bodyPr/>
        <a:lstStyle/>
        <a:p>
          <a:endParaRPr lang="en-US"/>
        </a:p>
      </dgm:t>
    </dgm:pt>
    <dgm:pt modelId="{5A72DD53-504C-45AD-A668-DDF3BE2B3A88}" type="sibTrans" cxnId="{5A37F2A6-72A4-4FF1-8FC0-E78D92ABD641}">
      <dgm:prSet/>
      <dgm:spPr/>
      <dgm:t>
        <a:bodyPr/>
        <a:lstStyle/>
        <a:p>
          <a:endParaRPr lang="en-US"/>
        </a:p>
      </dgm:t>
    </dgm:pt>
    <dgm:pt modelId="{A0FDA235-66E2-4416-A815-07B193C1FB8C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C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opii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&lt; 2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B46BFE4-EE36-49A1-AD4D-AD735905F805}" type="parTrans" cxnId="{5D69675B-6C70-4EBA-A997-EF77D60576F6}">
      <dgm:prSet/>
      <dgm:spPr/>
      <dgm:t>
        <a:bodyPr/>
        <a:lstStyle/>
        <a:p>
          <a:endParaRPr lang="en-US"/>
        </a:p>
      </dgm:t>
    </dgm:pt>
    <dgm:pt modelId="{76227B1D-72C9-46E4-9599-84C091CAF773}" type="sibTrans" cxnId="{5D69675B-6C70-4EBA-A997-EF77D60576F6}">
      <dgm:prSet/>
      <dgm:spPr/>
      <dgm:t>
        <a:bodyPr/>
        <a:lstStyle/>
        <a:p>
          <a:endParaRPr lang="en-US"/>
        </a:p>
      </dgm:t>
    </dgm:pt>
    <dgm:pt modelId="{683E1938-3E3E-4B44-9BF9-3A7AD8C92628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Antitusive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codein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ă, dextrometorfan)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236E5FC3-86F1-4086-B775-E618463BF909}" type="parTrans" cxnId="{F1D4CBBF-BE77-44B0-92F2-D3A826EBACDB}">
      <dgm:prSet/>
      <dgm:spPr/>
      <dgm:t>
        <a:bodyPr/>
        <a:lstStyle/>
        <a:p>
          <a:endParaRPr lang="en-US"/>
        </a:p>
      </dgm:t>
    </dgm:pt>
    <dgm:pt modelId="{8F465194-66BC-4B78-8EDF-8C50EE3BCAC3}" type="sibTrans" cxnId="{F1D4CBBF-BE77-44B0-92F2-D3A826EBACDB}">
      <dgm:prSet/>
      <dgm:spPr/>
      <dgm:t>
        <a:bodyPr/>
        <a:lstStyle/>
        <a:p>
          <a:endParaRPr lang="en-US"/>
        </a:p>
      </dgm:t>
    </dgm:pt>
    <dgm:pt modelId="{14C3112B-1C3F-46E9-B9C2-DC3EBAAAC0A7}" type="pres">
      <dgm:prSet presAssocID="{897F1A2D-9F86-4151-B3EA-61A982D36EF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127B121-1DC7-46CF-A9A5-D07D8192B02A}" type="pres">
      <dgm:prSet presAssocID="{75CA3315-D1EA-478E-A55A-2462349C7863}" presName="root" presStyleCnt="0"/>
      <dgm:spPr/>
    </dgm:pt>
    <dgm:pt modelId="{2657C77B-1717-405B-8D45-A36396008781}" type="pres">
      <dgm:prSet presAssocID="{75CA3315-D1EA-478E-A55A-2462349C7863}" presName="rootComposite" presStyleCnt="0"/>
      <dgm:spPr/>
    </dgm:pt>
    <dgm:pt modelId="{3A1D7693-4221-459B-B366-96137201C271}" type="pres">
      <dgm:prSet presAssocID="{75CA3315-D1EA-478E-A55A-2462349C7863}" presName="rootText" presStyleLbl="node1" presStyleIdx="0" presStyleCnt="2"/>
      <dgm:spPr/>
      <dgm:t>
        <a:bodyPr/>
        <a:lstStyle/>
        <a:p>
          <a:endParaRPr lang="en-US"/>
        </a:p>
      </dgm:t>
    </dgm:pt>
    <dgm:pt modelId="{6B283007-6875-43D0-9D22-B192E03AE6F2}" type="pres">
      <dgm:prSet presAssocID="{75CA3315-D1EA-478E-A55A-2462349C7863}" presName="rootConnector" presStyleLbl="node1" presStyleIdx="0" presStyleCnt="2"/>
      <dgm:spPr/>
      <dgm:t>
        <a:bodyPr/>
        <a:lstStyle/>
        <a:p>
          <a:endParaRPr lang="en-US"/>
        </a:p>
      </dgm:t>
    </dgm:pt>
    <dgm:pt modelId="{09A7750B-1F5C-424A-9BF9-34714B290802}" type="pres">
      <dgm:prSet presAssocID="{75CA3315-D1EA-478E-A55A-2462349C7863}" presName="childShape" presStyleCnt="0"/>
      <dgm:spPr/>
    </dgm:pt>
    <dgm:pt modelId="{321D2AF1-12F2-40D1-86A9-CFD6AE7E2AA6}" type="pres">
      <dgm:prSet presAssocID="{91BB4C93-E5DF-4F0B-AF79-81BF41C9AED4}" presName="Name13" presStyleLbl="parChTrans1D2" presStyleIdx="0" presStyleCnt="4"/>
      <dgm:spPr/>
      <dgm:t>
        <a:bodyPr/>
        <a:lstStyle/>
        <a:p>
          <a:endParaRPr lang="en-US"/>
        </a:p>
      </dgm:t>
    </dgm:pt>
    <dgm:pt modelId="{F1CB0138-952D-444A-A149-DB3ED625C5AB}" type="pres">
      <dgm:prSet presAssocID="{01909206-3FDB-472F-9474-E7597C9334BD}" presName="childText" presStyleLbl="bgAcc1" presStyleIdx="0" presStyleCnt="4" custLinFactNeighborX="-681" custLinFactNeighborY="-5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5B383-042F-4FCE-BF31-FA5B5B85C9C1}" type="pres">
      <dgm:prSet presAssocID="{0346BEAC-A486-44F2-857C-04D492D0763E}" presName="Name13" presStyleLbl="parChTrans1D2" presStyleIdx="1" presStyleCnt="4"/>
      <dgm:spPr/>
      <dgm:t>
        <a:bodyPr/>
        <a:lstStyle/>
        <a:p>
          <a:endParaRPr lang="en-US"/>
        </a:p>
      </dgm:t>
    </dgm:pt>
    <dgm:pt modelId="{CBBA5577-15B2-4404-9320-6651B17945F8}" type="pres">
      <dgm:prSet presAssocID="{17930535-740E-4CF1-85D9-6B1E24FEA7FA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E1C7D-AF28-4408-8F32-01A6F0D80821}" type="pres">
      <dgm:prSet presAssocID="{474B8B41-4932-4540-AEAB-95FAB3306ABE}" presName="root" presStyleCnt="0"/>
      <dgm:spPr/>
    </dgm:pt>
    <dgm:pt modelId="{64D24CB0-CBE6-468A-850B-8A98C645C0C5}" type="pres">
      <dgm:prSet presAssocID="{474B8B41-4932-4540-AEAB-95FAB3306ABE}" presName="rootComposite" presStyleCnt="0"/>
      <dgm:spPr/>
    </dgm:pt>
    <dgm:pt modelId="{566CF8E0-5117-42EC-B906-48DCDBA7A838}" type="pres">
      <dgm:prSet presAssocID="{474B8B41-4932-4540-AEAB-95FAB3306ABE}" presName="rootText" presStyleLbl="node1" presStyleIdx="1" presStyleCnt="2"/>
      <dgm:spPr/>
      <dgm:t>
        <a:bodyPr/>
        <a:lstStyle/>
        <a:p>
          <a:endParaRPr lang="en-US"/>
        </a:p>
      </dgm:t>
    </dgm:pt>
    <dgm:pt modelId="{B7D46757-6E2C-46B9-B581-3B9AF9ED658A}" type="pres">
      <dgm:prSet presAssocID="{474B8B41-4932-4540-AEAB-95FAB3306ABE}" presName="rootConnector" presStyleLbl="node1" presStyleIdx="1" presStyleCnt="2"/>
      <dgm:spPr/>
      <dgm:t>
        <a:bodyPr/>
        <a:lstStyle/>
        <a:p>
          <a:endParaRPr lang="en-US"/>
        </a:p>
      </dgm:t>
    </dgm:pt>
    <dgm:pt modelId="{E4C2FF2B-B15E-4EC8-BA28-899BEA87BA84}" type="pres">
      <dgm:prSet presAssocID="{474B8B41-4932-4540-AEAB-95FAB3306ABE}" presName="childShape" presStyleCnt="0"/>
      <dgm:spPr/>
    </dgm:pt>
    <dgm:pt modelId="{9072D1D2-C703-4CAE-9196-8AC6CF7364D6}" type="pres">
      <dgm:prSet presAssocID="{AB46BFE4-EE36-49A1-AD4D-AD735905F805}" presName="Name13" presStyleLbl="parChTrans1D2" presStyleIdx="2" presStyleCnt="4"/>
      <dgm:spPr/>
      <dgm:t>
        <a:bodyPr/>
        <a:lstStyle/>
        <a:p>
          <a:endParaRPr lang="en-US"/>
        </a:p>
      </dgm:t>
    </dgm:pt>
    <dgm:pt modelId="{29F9A3A3-28A3-4F97-AB11-D839CE26A232}" type="pres">
      <dgm:prSet presAssocID="{A0FDA235-66E2-4416-A815-07B193C1FB8C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D6028-3920-4600-9717-0F8F7DB88917}" type="pres">
      <dgm:prSet presAssocID="{236E5FC3-86F1-4086-B775-E618463BF909}" presName="Name13" presStyleLbl="parChTrans1D2" presStyleIdx="3" presStyleCnt="4"/>
      <dgm:spPr/>
      <dgm:t>
        <a:bodyPr/>
        <a:lstStyle/>
        <a:p>
          <a:endParaRPr lang="en-US"/>
        </a:p>
      </dgm:t>
    </dgm:pt>
    <dgm:pt modelId="{962F13A4-CAB3-47FC-9D8C-19FA98253D64}" type="pres">
      <dgm:prSet presAssocID="{683E1938-3E3E-4B44-9BF9-3A7AD8C92628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EF42C4-882B-4E8D-A654-DAC785318E2F}" type="presOf" srcId="{236E5FC3-86F1-4086-B775-E618463BF909}" destId="{8D0D6028-3920-4600-9717-0F8F7DB88917}" srcOrd="0" destOrd="0" presId="urn:microsoft.com/office/officeart/2005/8/layout/hierarchy3"/>
    <dgm:cxn modelId="{5A37F2A6-72A4-4FF1-8FC0-E78D92ABD641}" srcId="{897F1A2D-9F86-4151-B3EA-61A982D36EFE}" destId="{474B8B41-4932-4540-AEAB-95FAB3306ABE}" srcOrd="1" destOrd="0" parTransId="{FE0E2B5F-6CEA-4B6C-97C2-AF25DCCFEB12}" sibTransId="{5A72DD53-504C-45AD-A668-DDF3BE2B3A88}"/>
    <dgm:cxn modelId="{C580EC7B-2858-4E72-A3EB-C965D28F901D}" srcId="{75CA3315-D1EA-478E-A55A-2462349C7863}" destId="{17930535-740E-4CF1-85D9-6B1E24FEA7FA}" srcOrd="1" destOrd="0" parTransId="{0346BEAC-A486-44F2-857C-04D492D0763E}" sibTransId="{ABF51DFE-BDE5-477B-A348-63168522608B}"/>
    <dgm:cxn modelId="{2AEB7E3F-1A5D-44B3-83D4-26F6EA8ED939}" type="presOf" srcId="{683E1938-3E3E-4B44-9BF9-3A7AD8C92628}" destId="{962F13A4-CAB3-47FC-9D8C-19FA98253D64}" srcOrd="0" destOrd="0" presId="urn:microsoft.com/office/officeart/2005/8/layout/hierarchy3"/>
    <dgm:cxn modelId="{F1D4CBBF-BE77-44B0-92F2-D3A826EBACDB}" srcId="{474B8B41-4932-4540-AEAB-95FAB3306ABE}" destId="{683E1938-3E3E-4B44-9BF9-3A7AD8C92628}" srcOrd="1" destOrd="0" parTransId="{236E5FC3-86F1-4086-B775-E618463BF909}" sibTransId="{8F465194-66BC-4B78-8EDF-8C50EE3BCAC3}"/>
    <dgm:cxn modelId="{1F9DC5AA-CE50-497F-ABF4-16E39FC62E30}" srcId="{897F1A2D-9F86-4151-B3EA-61A982D36EFE}" destId="{75CA3315-D1EA-478E-A55A-2462349C7863}" srcOrd="0" destOrd="0" parTransId="{43A48F8C-367B-4535-BC50-5E6ECA96CC42}" sibTransId="{3EA65969-ED74-4698-91CB-09BB1EE8203B}"/>
    <dgm:cxn modelId="{C0241847-D8D2-40A4-ADBE-6FB18B476233}" type="presOf" srcId="{0346BEAC-A486-44F2-857C-04D492D0763E}" destId="{0FB5B383-042F-4FCE-BF31-FA5B5B85C9C1}" srcOrd="0" destOrd="0" presId="urn:microsoft.com/office/officeart/2005/8/layout/hierarchy3"/>
    <dgm:cxn modelId="{5D69675B-6C70-4EBA-A997-EF77D60576F6}" srcId="{474B8B41-4932-4540-AEAB-95FAB3306ABE}" destId="{A0FDA235-66E2-4416-A815-07B193C1FB8C}" srcOrd="0" destOrd="0" parTransId="{AB46BFE4-EE36-49A1-AD4D-AD735905F805}" sibTransId="{76227B1D-72C9-46E4-9599-84C091CAF773}"/>
    <dgm:cxn modelId="{39BF9BD4-BA25-49EE-9578-4D7A6E5A0DA6}" srcId="{75CA3315-D1EA-478E-A55A-2462349C7863}" destId="{01909206-3FDB-472F-9474-E7597C9334BD}" srcOrd="0" destOrd="0" parTransId="{91BB4C93-E5DF-4F0B-AF79-81BF41C9AED4}" sibTransId="{CA1B8ED9-D3D6-4D89-9792-2F5B24E0CADA}"/>
    <dgm:cxn modelId="{2DDDBC5B-8D29-4F36-B3D5-F663FDFD22A8}" type="presOf" srcId="{91BB4C93-E5DF-4F0B-AF79-81BF41C9AED4}" destId="{321D2AF1-12F2-40D1-86A9-CFD6AE7E2AA6}" srcOrd="0" destOrd="0" presId="urn:microsoft.com/office/officeart/2005/8/layout/hierarchy3"/>
    <dgm:cxn modelId="{49E24009-7FDB-4385-8A4B-EFE90C9E85FF}" type="presOf" srcId="{75CA3315-D1EA-478E-A55A-2462349C7863}" destId="{6B283007-6875-43D0-9D22-B192E03AE6F2}" srcOrd="1" destOrd="0" presId="urn:microsoft.com/office/officeart/2005/8/layout/hierarchy3"/>
    <dgm:cxn modelId="{0BD26997-26F8-416C-B83E-4371639DC0EF}" type="presOf" srcId="{A0FDA235-66E2-4416-A815-07B193C1FB8C}" destId="{29F9A3A3-28A3-4F97-AB11-D839CE26A232}" srcOrd="0" destOrd="0" presId="urn:microsoft.com/office/officeart/2005/8/layout/hierarchy3"/>
    <dgm:cxn modelId="{73A504D4-6E55-4E84-89AE-BC3F981EDF21}" type="presOf" srcId="{75CA3315-D1EA-478E-A55A-2462349C7863}" destId="{3A1D7693-4221-459B-B366-96137201C271}" srcOrd="0" destOrd="0" presId="urn:microsoft.com/office/officeart/2005/8/layout/hierarchy3"/>
    <dgm:cxn modelId="{8212C595-315F-4314-8E1A-B41814168FFE}" type="presOf" srcId="{01909206-3FDB-472F-9474-E7597C9334BD}" destId="{F1CB0138-952D-444A-A149-DB3ED625C5AB}" srcOrd="0" destOrd="0" presId="urn:microsoft.com/office/officeart/2005/8/layout/hierarchy3"/>
    <dgm:cxn modelId="{AD566DE9-331E-4D63-9223-46552494EA1D}" type="presOf" srcId="{17930535-740E-4CF1-85D9-6B1E24FEA7FA}" destId="{CBBA5577-15B2-4404-9320-6651B17945F8}" srcOrd="0" destOrd="0" presId="urn:microsoft.com/office/officeart/2005/8/layout/hierarchy3"/>
    <dgm:cxn modelId="{6E037750-5BB8-47D8-B57C-5B321C102C4F}" type="presOf" srcId="{474B8B41-4932-4540-AEAB-95FAB3306ABE}" destId="{B7D46757-6E2C-46B9-B581-3B9AF9ED658A}" srcOrd="1" destOrd="0" presId="urn:microsoft.com/office/officeart/2005/8/layout/hierarchy3"/>
    <dgm:cxn modelId="{E66A5217-8934-412A-B83F-B75B570FBF25}" type="presOf" srcId="{474B8B41-4932-4540-AEAB-95FAB3306ABE}" destId="{566CF8E0-5117-42EC-B906-48DCDBA7A838}" srcOrd="0" destOrd="0" presId="urn:microsoft.com/office/officeart/2005/8/layout/hierarchy3"/>
    <dgm:cxn modelId="{1B236EBC-8643-46F1-BE55-34D70F23EE28}" type="presOf" srcId="{AB46BFE4-EE36-49A1-AD4D-AD735905F805}" destId="{9072D1D2-C703-4CAE-9196-8AC6CF7364D6}" srcOrd="0" destOrd="0" presId="urn:microsoft.com/office/officeart/2005/8/layout/hierarchy3"/>
    <dgm:cxn modelId="{97F9004A-7C7A-46B3-A49C-A86E4EE63D84}" type="presOf" srcId="{897F1A2D-9F86-4151-B3EA-61A982D36EFE}" destId="{14C3112B-1C3F-46E9-B9C2-DC3EBAAAC0A7}" srcOrd="0" destOrd="0" presId="urn:microsoft.com/office/officeart/2005/8/layout/hierarchy3"/>
    <dgm:cxn modelId="{163FAA1F-DE5D-4B7C-AA81-53E992ECDBA5}" type="presParOf" srcId="{14C3112B-1C3F-46E9-B9C2-DC3EBAAAC0A7}" destId="{3127B121-1DC7-46CF-A9A5-D07D8192B02A}" srcOrd="0" destOrd="0" presId="urn:microsoft.com/office/officeart/2005/8/layout/hierarchy3"/>
    <dgm:cxn modelId="{72F2DC38-4D0F-4398-8CAF-587E61EB76F1}" type="presParOf" srcId="{3127B121-1DC7-46CF-A9A5-D07D8192B02A}" destId="{2657C77B-1717-405B-8D45-A36396008781}" srcOrd="0" destOrd="0" presId="urn:microsoft.com/office/officeart/2005/8/layout/hierarchy3"/>
    <dgm:cxn modelId="{94AF5F4A-1B8F-40B8-B816-A8424D65D773}" type="presParOf" srcId="{2657C77B-1717-405B-8D45-A36396008781}" destId="{3A1D7693-4221-459B-B366-96137201C271}" srcOrd="0" destOrd="0" presId="urn:microsoft.com/office/officeart/2005/8/layout/hierarchy3"/>
    <dgm:cxn modelId="{5CD1E7E5-B4B7-42A1-9BD9-0D8A3A05A279}" type="presParOf" srcId="{2657C77B-1717-405B-8D45-A36396008781}" destId="{6B283007-6875-43D0-9D22-B192E03AE6F2}" srcOrd="1" destOrd="0" presId="urn:microsoft.com/office/officeart/2005/8/layout/hierarchy3"/>
    <dgm:cxn modelId="{AB0636AF-4342-4A2B-BD81-1BE91FD2F387}" type="presParOf" srcId="{3127B121-1DC7-46CF-A9A5-D07D8192B02A}" destId="{09A7750B-1F5C-424A-9BF9-34714B290802}" srcOrd="1" destOrd="0" presId="urn:microsoft.com/office/officeart/2005/8/layout/hierarchy3"/>
    <dgm:cxn modelId="{93575C9A-02DA-40E9-9676-BF0D2B921C14}" type="presParOf" srcId="{09A7750B-1F5C-424A-9BF9-34714B290802}" destId="{321D2AF1-12F2-40D1-86A9-CFD6AE7E2AA6}" srcOrd="0" destOrd="0" presId="urn:microsoft.com/office/officeart/2005/8/layout/hierarchy3"/>
    <dgm:cxn modelId="{E040A17B-01B4-4F39-930F-9B0F1BC3C5F6}" type="presParOf" srcId="{09A7750B-1F5C-424A-9BF9-34714B290802}" destId="{F1CB0138-952D-444A-A149-DB3ED625C5AB}" srcOrd="1" destOrd="0" presId="urn:microsoft.com/office/officeart/2005/8/layout/hierarchy3"/>
    <dgm:cxn modelId="{1E0109B6-CD23-4003-A3F6-B624EC22E0C1}" type="presParOf" srcId="{09A7750B-1F5C-424A-9BF9-34714B290802}" destId="{0FB5B383-042F-4FCE-BF31-FA5B5B85C9C1}" srcOrd="2" destOrd="0" presId="urn:microsoft.com/office/officeart/2005/8/layout/hierarchy3"/>
    <dgm:cxn modelId="{262045EE-30AF-42B6-9565-DA99BD275D5C}" type="presParOf" srcId="{09A7750B-1F5C-424A-9BF9-34714B290802}" destId="{CBBA5577-15B2-4404-9320-6651B17945F8}" srcOrd="3" destOrd="0" presId="urn:microsoft.com/office/officeart/2005/8/layout/hierarchy3"/>
    <dgm:cxn modelId="{34C8C509-BE5E-4E0A-8C2C-25B442CB5804}" type="presParOf" srcId="{14C3112B-1C3F-46E9-B9C2-DC3EBAAAC0A7}" destId="{B4EE1C7D-AF28-4408-8F32-01A6F0D80821}" srcOrd="1" destOrd="0" presId="urn:microsoft.com/office/officeart/2005/8/layout/hierarchy3"/>
    <dgm:cxn modelId="{6C88A302-5BDB-450F-B433-882E40C53BAB}" type="presParOf" srcId="{B4EE1C7D-AF28-4408-8F32-01A6F0D80821}" destId="{64D24CB0-CBE6-468A-850B-8A98C645C0C5}" srcOrd="0" destOrd="0" presId="urn:microsoft.com/office/officeart/2005/8/layout/hierarchy3"/>
    <dgm:cxn modelId="{EDAEE597-8453-46CA-B5DC-AEED10291445}" type="presParOf" srcId="{64D24CB0-CBE6-468A-850B-8A98C645C0C5}" destId="{566CF8E0-5117-42EC-B906-48DCDBA7A838}" srcOrd="0" destOrd="0" presId="urn:microsoft.com/office/officeart/2005/8/layout/hierarchy3"/>
    <dgm:cxn modelId="{EDA635A1-99D0-409A-808F-1442236784E0}" type="presParOf" srcId="{64D24CB0-CBE6-468A-850B-8A98C645C0C5}" destId="{B7D46757-6E2C-46B9-B581-3B9AF9ED658A}" srcOrd="1" destOrd="0" presId="urn:microsoft.com/office/officeart/2005/8/layout/hierarchy3"/>
    <dgm:cxn modelId="{AA49784A-C601-4DE9-8F4A-BC71DD783F9B}" type="presParOf" srcId="{B4EE1C7D-AF28-4408-8F32-01A6F0D80821}" destId="{E4C2FF2B-B15E-4EC8-BA28-899BEA87BA84}" srcOrd="1" destOrd="0" presId="urn:microsoft.com/office/officeart/2005/8/layout/hierarchy3"/>
    <dgm:cxn modelId="{456A7706-1676-49F3-A271-604A7FCE7281}" type="presParOf" srcId="{E4C2FF2B-B15E-4EC8-BA28-899BEA87BA84}" destId="{9072D1D2-C703-4CAE-9196-8AC6CF7364D6}" srcOrd="0" destOrd="0" presId="urn:microsoft.com/office/officeart/2005/8/layout/hierarchy3"/>
    <dgm:cxn modelId="{7371F0DC-C222-4252-974F-C5329BF11E32}" type="presParOf" srcId="{E4C2FF2B-B15E-4EC8-BA28-899BEA87BA84}" destId="{29F9A3A3-28A3-4F97-AB11-D839CE26A232}" srcOrd="1" destOrd="0" presId="urn:microsoft.com/office/officeart/2005/8/layout/hierarchy3"/>
    <dgm:cxn modelId="{38212FDD-6212-43A2-952D-268D81B8CDC4}" type="presParOf" srcId="{E4C2FF2B-B15E-4EC8-BA28-899BEA87BA84}" destId="{8D0D6028-3920-4600-9717-0F8F7DB88917}" srcOrd="2" destOrd="0" presId="urn:microsoft.com/office/officeart/2005/8/layout/hierarchy3"/>
    <dgm:cxn modelId="{58EA98E3-F892-41A9-9D5C-D37971CBC255}" type="presParOf" srcId="{E4C2FF2B-B15E-4EC8-BA28-899BEA87BA84}" destId="{962F13A4-CAB3-47FC-9D8C-19FA98253D6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A03624-D35A-4CA5-B17B-69F3FDEDA742}" type="doc">
      <dgm:prSet loTypeId="urn:microsoft.com/office/officeart/2005/8/layout/pyramid2" loCatId="list" qsTypeId="urn:microsoft.com/office/officeart/2005/8/quickstyle/3d2" qsCatId="3D" csTypeId="urn:microsoft.com/office/officeart/2005/8/colors/accent2_4" csCatId="accent2" phldr="1"/>
      <dgm:spPr/>
    </dgm:pt>
    <dgm:pt modelId="{C90A1D2E-9C31-4385-9763-7973F26C61AB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Saponozide triterpenice – 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asiaticozida, madecasozida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E2AE47D6-BBEF-437C-8493-F40987EB9D27}" type="parTrans" cxnId="{69A31D9F-29B7-41E7-9A58-3FDC1600C487}">
      <dgm:prSet/>
      <dgm:spPr/>
      <dgm:t>
        <a:bodyPr/>
        <a:lstStyle/>
        <a:p>
          <a:endParaRPr lang="en-US"/>
        </a:p>
      </dgm:t>
    </dgm:pt>
    <dgm:pt modelId="{9D0E77CF-875B-4BAD-8EB6-48D7F6CAF588}" type="sibTrans" cxnId="{69A31D9F-29B7-41E7-9A58-3FDC1600C487}">
      <dgm:prSet/>
      <dgm:spPr/>
      <dgm:t>
        <a:bodyPr/>
        <a:lstStyle/>
        <a:p>
          <a:endParaRPr lang="en-US"/>
        </a:p>
      </dgm:t>
    </dgm:pt>
    <dgm:pt modelId="{737515A4-85D9-4B29-BB5B-A76E8C0768E1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Ulei volatil, flavone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6B64468-9AF1-41DD-83A9-318E2BC96E53}" type="parTrans" cxnId="{DF23341E-5DB4-4CE8-80BB-478596C74658}">
      <dgm:prSet/>
      <dgm:spPr/>
      <dgm:t>
        <a:bodyPr/>
        <a:lstStyle/>
        <a:p>
          <a:endParaRPr lang="en-US"/>
        </a:p>
      </dgm:t>
    </dgm:pt>
    <dgm:pt modelId="{63A8F1C0-FA3C-40CD-B2D8-37D397A133DF}" type="sibTrans" cxnId="{DF23341E-5DB4-4CE8-80BB-478596C74658}">
      <dgm:prSet/>
      <dgm:spPr/>
      <dgm:t>
        <a:bodyPr/>
        <a:lstStyle/>
        <a:p>
          <a:endParaRPr lang="en-US"/>
        </a:p>
      </dgm:t>
    </dgm:pt>
    <dgm:pt modelId="{77F55A61-BED6-45BB-9F6A-CC626E736CD5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Steroli, acizi</a:t>
          </a:r>
          <a:r>
            <a:rPr lang="ro-RO" sz="2400" dirty="0" smtClean="0"/>
            <a:t> 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triterpenici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C15B21F-400D-426D-AE9D-2C34B119A6DD}" type="parTrans" cxnId="{BECE4A40-ED79-4107-9A3F-D128775D8622}">
      <dgm:prSet/>
      <dgm:spPr/>
      <dgm:t>
        <a:bodyPr/>
        <a:lstStyle/>
        <a:p>
          <a:endParaRPr lang="en-US"/>
        </a:p>
      </dgm:t>
    </dgm:pt>
    <dgm:pt modelId="{324DD071-66EC-4942-A1CA-A4715F08F116}" type="sibTrans" cxnId="{BECE4A40-ED79-4107-9A3F-D128775D8622}">
      <dgm:prSet/>
      <dgm:spPr/>
      <dgm:t>
        <a:bodyPr/>
        <a:lstStyle/>
        <a:p>
          <a:endParaRPr lang="en-US"/>
        </a:p>
      </dgm:t>
    </dgm:pt>
    <dgm:pt modelId="{790E2BDE-8FA3-4D12-95A0-C696FC245B3F}" type="pres">
      <dgm:prSet presAssocID="{D0A03624-D35A-4CA5-B17B-69F3FDEDA742}" presName="compositeShape" presStyleCnt="0">
        <dgm:presLayoutVars>
          <dgm:dir/>
          <dgm:resizeHandles/>
        </dgm:presLayoutVars>
      </dgm:prSet>
      <dgm:spPr/>
    </dgm:pt>
    <dgm:pt modelId="{1E488253-3496-45C3-A66A-58023206338F}" type="pres">
      <dgm:prSet presAssocID="{D0A03624-D35A-4CA5-B17B-69F3FDEDA742}" presName="pyramid" presStyleLbl="node1" presStyleIdx="0" presStyleCnt="1" custLinFactNeighborX="1535" custLinFactNeighborY="-5316"/>
      <dgm:spPr/>
    </dgm:pt>
    <dgm:pt modelId="{7FDC83FF-8AA8-4EA5-960C-92B90E2F7CE5}" type="pres">
      <dgm:prSet presAssocID="{D0A03624-D35A-4CA5-B17B-69F3FDEDA742}" presName="theList" presStyleCnt="0"/>
      <dgm:spPr/>
    </dgm:pt>
    <dgm:pt modelId="{7A97FCF2-079A-40A6-ACEC-08F3C3C644A8}" type="pres">
      <dgm:prSet presAssocID="{C90A1D2E-9C31-4385-9763-7973F26C61AB}" presName="aNode" presStyleLbl="fgAcc1" presStyleIdx="0" presStyleCnt="3" custScaleX="1190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1B2E0-EB81-46DC-9117-23A4E0254795}" type="pres">
      <dgm:prSet presAssocID="{C90A1D2E-9C31-4385-9763-7973F26C61AB}" presName="aSpace" presStyleCnt="0"/>
      <dgm:spPr/>
    </dgm:pt>
    <dgm:pt modelId="{3C176671-98C3-49D1-8673-9D3B3AA18C07}" type="pres">
      <dgm:prSet presAssocID="{737515A4-85D9-4B29-BB5B-A76E8C0768E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6DB7B-6A22-42EF-AEB2-761476122A39}" type="pres">
      <dgm:prSet presAssocID="{737515A4-85D9-4B29-BB5B-A76E8C0768E1}" presName="aSpace" presStyleCnt="0"/>
      <dgm:spPr/>
    </dgm:pt>
    <dgm:pt modelId="{B08F9AE9-5764-4D1B-8FDD-0601E4383D11}" type="pres">
      <dgm:prSet presAssocID="{77F55A61-BED6-45BB-9F6A-CC626E736CD5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840C0-538C-424B-98D1-F51CCD6FBA62}" type="pres">
      <dgm:prSet presAssocID="{77F55A61-BED6-45BB-9F6A-CC626E736CD5}" presName="aSpace" presStyleCnt="0"/>
      <dgm:spPr/>
    </dgm:pt>
  </dgm:ptLst>
  <dgm:cxnLst>
    <dgm:cxn modelId="{DF23341E-5DB4-4CE8-80BB-478596C74658}" srcId="{D0A03624-D35A-4CA5-B17B-69F3FDEDA742}" destId="{737515A4-85D9-4B29-BB5B-A76E8C0768E1}" srcOrd="1" destOrd="0" parTransId="{A6B64468-9AF1-41DD-83A9-318E2BC96E53}" sibTransId="{63A8F1C0-FA3C-40CD-B2D8-37D397A133DF}"/>
    <dgm:cxn modelId="{2E4772E5-4C37-4F93-80BB-ADB9EB834B77}" type="presOf" srcId="{D0A03624-D35A-4CA5-B17B-69F3FDEDA742}" destId="{790E2BDE-8FA3-4D12-95A0-C696FC245B3F}" srcOrd="0" destOrd="0" presId="urn:microsoft.com/office/officeart/2005/8/layout/pyramid2"/>
    <dgm:cxn modelId="{2DB2ADB3-9CAB-483B-85EE-23A21A7D7442}" type="presOf" srcId="{C90A1D2E-9C31-4385-9763-7973F26C61AB}" destId="{7A97FCF2-079A-40A6-ACEC-08F3C3C644A8}" srcOrd="0" destOrd="0" presId="urn:microsoft.com/office/officeart/2005/8/layout/pyramid2"/>
    <dgm:cxn modelId="{57251B9A-6DE8-4F12-8D0D-D78C20D71D5E}" type="presOf" srcId="{77F55A61-BED6-45BB-9F6A-CC626E736CD5}" destId="{B08F9AE9-5764-4D1B-8FDD-0601E4383D11}" srcOrd="0" destOrd="0" presId="urn:microsoft.com/office/officeart/2005/8/layout/pyramid2"/>
    <dgm:cxn modelId="{3E1E4444-B300-48FA-9792-506559275808}" type="presOf" srcId="{737515A4-85D9-4B29-BB5B-A76E8C0768E1}" destId="{3C176671-98C3-49D1-8673-9D3B3AA18C07}" srcOrd="0" destOrd="0" presId="urn:microsoft.com/office/officeart/2005/8/layout/pyramid2"/>
    <dgm:cxn modelId="{BECE4A40-ED79-4107-9A3F-D128775D8622}" srcId="{D0A03624-D35A-4CA5-B17B-69F3FDEDA742}" destId="{77F55A61-BED6-45BB-9F6A-CC626E736CD5}" srcOrd="2" destOrd="0" parTransId="{8C15B21F-400D-426D-AE9D-2C34B119A6DD}" sibTransId="{324DD071-66EC-4942-A1CA-A4715F08F116}"/>
    <dgm:cxn modelId="{69A31D9F-29B7-41E7-9A58-3FDC1600C487}" srcId="{D0A03624-D35A-4CA5-B17B-69F3FDEDA742}" destId="{C90A1D2E-9C31-4385-9763-7973F26C61AB}" srcOrd="0" destOrd="0" parTransId="{E2AE47D6-BBEF-437C-8493-F40987EB9D27}" sibTransId="{9D0E77CF-875B-4BAD-8EB6-48D7F6CAF588}"/>
    <dgm:cxn modelId="{43F37DED-8B76-4FDB-A5B2-9A3BB2DBFA78}" type="presParOf" srcId="{790E2BDE-8FA3-4D12-95A0-C696FC245B3F}" destId="{1E488253-3496-45C3-A66A-58023206338F}" srcOrd="0" destOrd="0" presId="urn:microsoft.com/office/officeart/2005/8/layout/pyramid2"/>
    <dgm:cxn modelId="{A0B9FFF9-1B29-4F5D-B6C7-CEDAF3870798}" type="presParOf" srcId="{790E2BDE-8FA3-4D12-95A0-C696FC245B3F}" destId="{7FDC83FF-8AA8-4EA5-960C-92B90E2F7CE5}" srcOrd="1" destOrd="0" presId="urn:microsoft.com/office/officeart/2005/8/layout/pyramid2"/>
    <dgm:cxn modelId="{B535E8D9-B1B7-4064-BE50-88D93F53BDBB}" type="presParOf" srcId="{7FDC83FF-8AA8-4EA5-960C-92B90E2F7CE5}" destId="{7A97FCF2-079A-40A6-ACEC-08F3C3C644A8}" srcOrd="0" destOrd="0" presId="urn:microsoft.com/office/officeart/2005/8/layout/pyramid2"/>
    <dgm:cxn modelId="{BA98EA43-9BE0-49EB-AFE1-E3AFCC1B664D}" type="presParOf" srcId="{7FDC83FF-8AA8-4EA5-960C-92B90E2F7CE5}" destId="{25D1B2E0-EB81-46DC-9117-23A4E0254795}" srcOrd="1" destOrd="0" presId="urn:microsoft.com/office/officeart/2005/8/layout/pyramid2"/>
    <dgm:cxn modelId="{6FE76439-984D-49AC-BE17-1F1C1B2B1500}" type="presParOf" srcId="{7FDC83FF-8AA8-4EA5-960C-92B90E2F7CE5}" destId="{3C176671-98C3-49D1-8673-9D3B3AA18C07}" srcOrd="2" destOrd="0" presId="urn:microsoft.com/office/officeart/2005/8/layout/pyramid2"/>
    <dgm:cxn modelId="{D5768158-FBDC-4B0F-823B-515D21D3D2D6}" type="presParOf" srcId="{7FDC83FF-8AA8-4EA5-960C-92B90E2F7CE5}" destId="{E256DB7B-6A22-42EF-AEB2-761476122A39}" srcOrd="3" destOrd="0" presId="urn:microsoft.com/office/officeart/2005/8/layout/pyramid2"/>
    <dgm:cxn modelId="{565AE0F0-7BEF-420D-8FD9-39606D8FC9BC}" type="presParOf" srcId="{7FDC83FF-8AA8-4EA5-960C-92B90E2F7CE5}" destId="{B08F9AE9-5764-4D1B-8FDD-0601E4383D11}" srcOrd="4" destOrd="0" presId="urn:microsoft.com/office/officeart/2005/8/layout/pyramid2"/>
    <dgm:cxn modelId="{685341B5-133B-4BCD-B4CD-7DF476DAB5ED}" type="presParOf" srcId="{7FDC83FF-8AA8-4EA5-960C-92B90E2F7CE5}" destId="{B85840C0-538C-424B-98D1-F51CCD6FBA6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FC2400-1BC5-4CBB-A815-AEC76BD5C1A1}" type="doc">
      <dgm:prSet loTypeId="urn:microsoft.com/office/officeart/2005/8/layout/arrow4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C76D2A3-6431-4782-A904-A6C8238DD3C9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Administrare externă</a:t>
          </a:r>
        </a:p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o-RO" sz="2000" b="0" dirty="0" smtClean="0">
              <a:latin typeface="Times New Roman" pitchFamily="18" charset="0"/>
              <a:cs typeface="Times New Roman" pitchFamily="18" charset="0"/>
            </a:rPr>
            <a:t>răni, arsuri, ulcer varicos, arsuri solare;</a:t>
          </a:r>
        </a:p>
        <a:p>
          <a:r>
            <a:rPr lang="ro-RO" sz="2000" b="0" dirty="0" smtClean="0">
              <a:latin typeface="Times New Roman" pitchFamily="18" charset="0"/>
              <a:cs typeface="Times New Roman" pitchFamily="18" charset="0"/>
            </a:rPr>
            <a:t>- lupus vulgaris;</a:t>
          </a:r>
        </a:p>
        <a:p>
          <a:r>
            <a:rPr lang="ro-RO" sz="2000" b="0" dirty="0" smtClean="0">
              <a:latin typeface="Times New Roman" pitchFamily="18" charset="0"/>
              <a:cs typeface="Times New Roman" pitchFamily="18" charset="0"/>
            </a:rPr>
            <a:t>- dermatocosmetică;</a:t>
          </a:r>
        </a:p>
        <a:p>
          <a:r>
            <a:rPr lang="ro-RO" sz="2000" b="0" dirty="0" smtClean="0">
              <a:latin typeface="Times New Roman" pitchFamily="18" charset="0"/>
              <a:cs typeface="Times New Roman" pitchFamily="18" charset="0"/>
            </a:rPr>
            <a:t>- afecțiuni ginecologice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5552E65-FB1C-424D-A2E2-61E53693101D}" type="parTrans" cxnId="{D824DB46-7B6A-458B-8FC8-B92AF2CD507A}">
      <dgm:prSet/>
      <dgm:spPr/>
      <dgm:t>
        <a:bodyPr/>
        <a:lstStyle/>
        <a:p>
          <a:endParaRPr lang="en-US"/>
        </a:p>
      </dgm:t>
    </dgm:pt>
    <dgm:pt modelId="{0E7E15C5-9963-41B4-B62A-799AAB218893}" type="sibTrans" cxnId="{D824DB46-7B6A-458B-8FC8-B92AF2CD507A}">
      <dgm:prSet/>
      <dgm:spPr/>
      <dgm:t>
        <a:bodyPr/>
        <a:lstStyle/>
        <a:p>
          <a:endParaRPr lang="en-US"/>
        </a:p>
      </dgm:t>
    </dgm:pt>
    <dgm:pt modelId="{EA450AD6-9E19-4BA2-B374-5AB44C515652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Administrare internă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- insuficiență venoasă cronică;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- varice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8079362-2ED4-4F30-8BCD-5E5AA41DE982}" type="parTrans" cxnId="{CBEAA584-4895-4EFC-A59E-A2A053AFCC86}">
      <dgm:prSet/>
      <dgm:spPr/>
      <dgm:t>
        <a:bodyPr/>
        <a:lstStyle/>
        <a:p>
          <a:endParaRPr lang="en-US"/>
        </a:p>
      </dgm:t>
    </dgm:pt>
    <dgm:pt modelId="{DE602615-FFCA-4F01-BDFA-361DA4D5D95D}" type="sibTrans" cxnId="{CBEAA584-4895-4EFC-A59E-A2A053AFCC86}">
      <dgm:prSet/>
      <dgm:spPr/>
      <dgm:t>
        <a:bodyPr/>
        <a:lstStyle/>
        <a:p>
          <a:endParaRPr lang="en-US"/>
        </a:p>
      </dgm:t>
    </dgm:pt>
    <dgm:pt modelId="{8141F87A-524B-4AAE-9838-2241E31C4DA4}" type="pres">
      <dgm:prSet presAssocID="{55FC2400-1BC5-4CBB-A815-AEC76BD5C1A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CBAC43-B216-489B-92D5-21BDF429FE07}" type="pres">
      <dgm:prSet presAssocID="{7C76D2A3-6431-4782-A904-A6C8238DD3C9}" presName="upArrow" presStyleLbl="node1" presStyleIdx="0" presStyleCnt="2"/>
      <dgm:spPr/>
    </dgm:pt>
    <dgm:pt modelId="{557EB377-D34D-4D71-9952-7F396DBB305E}" type="pres">
      <dgm:prSet presAssocID="{7C76D2A3-6431-4782-A904-A6C8238DD3C9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C60C23-4468-4FA3-B82E-417B083D2303}" type="pres">
      <dgm:prSet presAssocID="{EA450AD6-9E19-4BA2-B374-5AB44C515652}" presName="downArrow" presStyleLbl="node1" presStyleIdx="1" presStyleCnt="2" custLinFactNeighborX="-1307" custLinFactNeighborY="956"/>
      <dgm:spPr/>
    </dgm:pt>
    <dgm:pt modelId="{0A487795-5720-4F8F-8CC1-9A5548FA89C4}" type="pres">
      <dgm:prSet presAssocID="{EA450AD6-9E19-4BA2-B374-5AB44C515652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EAA584-4895-4EFC-A59E-A2A053AFCC86}" srcId="{55FC2400-1BC5-4CBB-A815-AEC76BD5C1A1}" destId="{EA450AD6-9E19-4BA2-B374-5AB44C515652}" srcOrd="1" destOrd="0" parTransId="{A8079362-2ED4-4F30-8BCD-5E5AA41DE982}" sibTransId="{DE602615-FFCA-4F01-BDFA-361DA4D5D95D}"/>
    <dgm:cxn modelId="{0BB3FB9A-23CA-4D1E-928A-7F0166D20F5D}" type="presOf" srcId="{EA450AD6-9E19-4BA2-B374-5AB44C515652}" destId="{0A487795-5720-4F8F-8CC1-9A5548FA89C4}" srcOrd="0" destOrd="0" presId="urn:microsoft.com/office/officeart/2005/8/layout/arrow4"/>
    <dgm:cxn modelId="{D824DB46-7B6A-458B-8FC8-B92AF2CD507A}" srcId="{55FC2400-1BC5-4CBB-A815-AEC76BD5C1A1}" destId="{7C76D2A3-6431-4782-A904-A6C8238DD3C9}" srcOrd="0" destOrd="0" parTransId="{E5552E65-FB1C-424D-A2E2-61E53693101D}" sibTransId="{0E7E15C5-9963-41B4-B62A-799AAB218893}"/>
    <dgm:cxn modelId="{11617FF4-CE66-4EF6-91F5-7B660B912BEE}" type="presOf" srcId="{55FC2400-1BC5-4CBB-A815-AEC76BD5C1A1}" destId="{8141F87A-524B-4AAE-9838-2241E31C4DA4}" srcOrd="0" destOrd="0" presId="urn:microsoft.com/office/officeart/2005/8/layout/arrow4"/>
    <dgm:cxn modelId="{508C5FF5-BA9E-45BA-A882-F5DEF0690039}" type="presOf" srcId="{7C76D2A3-6431-4782-A904-A6C8238DD3C9}" destId="{557EB377-D34D-4D71-9952-7F396DBB305E}" srcOrd="0" destOrd="0" presId="urn:microsoft.com/office/officeart/2005/8/layout/arrow4"/>
    <dgm:cxn modelId="{0A1CF920-90A2-406B-B78B-726A8CACF7CF}" type="presParOf" srcId="{8141F87A-524B-4AAE-9838-2241E31C4DA4}" destId="{1FCBAC43-B216-489B-92D5-21BDF429FE07}" srcOrd="0" destOrd="0" presId="urn:microsoft.com/office/officeart/2005/8/layout/arrow4"/>
    <dgm:cxn modelId="{380C68AB-35CC-4BBE-9BE9-BDC0464630F0}" type="presParOf" srcId="{8141F87A-524B-4AAE-9838-2241E31C4DA4}" destId="{557EB377-D34D-4D71-9952-7F396DBB305E}" srcOrd="1" destOrd="0" presId="urn:microsoft.com/office/officeart/2005/8/layout/arrow4"/>
    <dgm:cxn modelId="{55809064-E687-4A37-AC64-C2EDF2B44F1E}" type="presParOf" srcId="{8141F87A-524B-4AAE-9838-2241E31C4DA4}" destId="{D0C60C23-4468-4FA3-B82E-417B083D2303}" srcOrd="2" destOrd="0" presId="urn:microsoft.com/office/officeart/2005/8/layout/arrow4"/>
    <dgm:cxn modelId="{2D5F1B2A-0529-42EE-B420-B7AAFF968264}" type="presParOf" srcId="{8141F87A-524B-4AAE-9838-2241E31C4DA4}" destId="{0A487795-5720-4F8F-8CC1-9A5548FA89C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BE9DEAE-6240-4979-A43B-9EC145C02D89}" type="doc">
      <dgm:prSet loTypeId="urn:microsoft.com/office/officeart/2005/8/layout/equation2" loCatId="process" qsTypeId="urn:microsoft.com/office/officeart/2005/8/quickstyle/simple3" qsCatId="simple" csTypeId="urn:microsoft.com/office/officeart/2005/8/colors/colorful2" csCatId="colorful" phldr="1"/>
      <dgm:spPr/>
    </dgm:pt>
    <dgm:pt modelId="{76627E6C-76E3-4B0B-89D9-7D4257CB09DF}">
      <dgm:prSet phldrT="[Text]" custT="1"/>
      <dgm:spPr/>
      <dgm:t>
        <a:bodyPr/>
        <a:lstStyle/>
        <a:p>
          <a:r>
            <a:rPr lang="ro-RO" sz="2000" b="1" i="1" dirty="0" smtClean="0">
              <a:latin typeface="Times New Roman" pitchFamily="18" charset="0"/>
              <a:cs typeface="Times New Roman" pitchFamily="18" charset="0"/>
            </a:rPr>
            <a:t>Centellae herba</a:t>
          </a:r>
          <a:endParaRPr lang="en-US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017C5959-3884-46DB-B979-0306684557E2}" type="parTrans" cxnId="{441A32A7-B702-4C1D-B26B-BFD795DFFADA}">
      <dgm:prSet/>
      <dgm:spPr/>
      <dgm:t>
        <a:bodyPr/>
        <a:lstStyle/>
        <a:p>
          <a:endParaRPr lang="en-US"/>
        </a:p>
      </dgm:t>
    </dgm:pt>
    <dgm:pt modelId="{36FA36B9-D1F4-4398-8843-AC859B13D3F5}" type="sibTrans" cxnId="{441A32A7-B702-4C1D-B26B-BFD795DFFADA}">
      <dgm:prSet/>
      <dgm:spPr/>
      <dgm:t>
        <a:bodyPr/>
        <a:lstStyle/>
        <a:p>
          <a:endParaRPr lang="en-US"/>
        </a:p>
      </dgm:t>
    </dgm:pt>
    <dgm:pt modelId="{52CB17E1-AB3C-4645-A98C-5E086F128BD8}">
      <dgm:prSet phldrT="[Text]" custT="1"/>
      <dgm:spPr/>
      <dgm:t>
        <a:bodyPr/>
        <a:lstStyle/>
        <a:p>
          <a:r>
            <a:rPr lang="ro-RO" sz="2000" b="1" i="1" dirty="0" smtClean="0">
              <a:latin typeface="Times New Roman" pitchFamily="18" charset="0"/>
              <a:cs typeface="Times New Roman" pitchFamily="18" charset="0"/>
            </a:rPr>
            <a:t>Hederae folium</a:t>
          </a:r>
          <a:endParaRPr lang="en-US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792F23A2-8C5B-4D9B-968C-20CF198869D8}" type="parTrans" cxnId="{2E790963-2356-4121-A0BC-F24D94353F28}">
      <dgm:prSet/>
      <dgm:spPr/>
      <dgm:t>
        <a:bodyPr/>
        <a:lstStyle/>
        <a:p>
          <a:endParaRPr lang="en-US"/>
        </a:p>
      </dgm:t>
    </dgm:pt>
    <dgm:pt modelId="{F03D2713-A1C8-4CE9-97A6-FE33552C2786}" type="sibTrans" cxnId="{2E790963-2356-4121-A0BC-F24D94353F28}">
      <dgm:prSet/>
      <dgm:spPr/>
      <dgm:t>
        <a:bodyPr/>
        <a:lstStyle/>
        <a:p>
          <a:endParaRPr lang="en-US"/>
        </a:p>
      </dgm:t>
    </dgm:pt>
    <dgm:pt modelId="{E4DC4290-196D-4E51-A1AF-013748F6E914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Acțiune cicatrizantă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EAB9A06D-DDC9-41F1-80A5-B7607EA643BC}" type="parTrans" cxnId="{93A4FD76-670E-4DC3-9731-466BA9EF2DEC}">
      <dgm:prSet/>
      <dgm:spPr/>
      <dgm:t>
        <a:bodyPr/>
        <a:lstStyle/>
        <a:p>
          <a:endParaRPr lang="en-US"/>
        </a:p>
      </dgm:t>
    </dgm:pt>
    <dgm:pt modelId="{19E3BC29-953A-429C-90AF-11AA938A44A5}" type="sibTrans" cxnId="{93A4FD76-670E-4DC3-9731-466BA9EF2DEC}">
      <dgm:prSet/>
      <dgm:spPr/>
      <dgm:t>
        <a:bodyPr/>
        <a:lstStyle/>
        <a:p>
          <a:endParaRPr lang="en-US"/>
        </a:p>
      </dgm:t>
    </dgm:pt>
    <dgm:pt modelId="{873E8A04-7E58-42FA-87FC-DAF7073E908A}">
      <dgm:prSet custT="1"/>
      <dgm:spPr/>
      <dgm:t>
        <a:bodyPr/>
        <a:lstStyle/>
        <a:p>
          <a:r>
            <a:rPr lang="ro-RO" sz="2000" b="1" i="1" dirty="0" smtClean="0">
              <a:latin typeface="Times New Roman" pitchFamily="18" charset="0"/>
              <a:cs typeface="Times New Roman" pitchFamily="18" charset="0"/>
            </a:rPr>
            <a:t>Calendulae flores</a:t>
          </a:r>
          <a:endParaRPr lang="en-US" sz="2000" b="1" i="1" dirty="0">
            <a:latin typeface="Times New Roman" pitchFamily="18" charset="0"/>
            <a:cs typeface="Times New Roman" pitchFamily="18" charset="0"/>
          </a:endParaRPr>
        </a:p>
      </dgm:t>
    </dgm:pt>
    <dgm:pt modelId="{E1345616-82F8-4BDE-A55E-E0E1A00A8978}" type="parTrans" cxnId="{691878E4-EA36-45C7-89A2-9A2CF1108B75}">
      <dgm:prSet/>
      <dgm:spPr/>
      <dgm:t>
        <a:bodyPr/>
        <a:lstStyle/>
        <a:p>
          <a:endParaRPr lang="en-US"/>
        </a:p>
      </dgm:t>
    </dgm:pt>
    <dgm:pt modelId="{8DB3CB7F-C6E6-427A-8A1D-E06068AC05D1}" type="sibTrans" cxnId="{691878E4-EA36-45C7-89A2-9A2CF1108B75}">
      <dgm:prSet/>
      <dgm:spPr/>
      <dgm:t>
        <a:bodyPr/>
        <a:lstStyle/>
        <a:p>
          <a:endParaRPr lang="en-US"/>
        </a:p>
      </dgm:t>
    </dgm:pt>
    <dgm:pt modelId="{DD986C58-2C13-455A-85D6-2CFE77B90375}" type="pres">
      <dgm:prSet presAssocID="{9BE9DEAE-6240-4979-A43B-9EC145C02D89}" presName="Name0" presStyleCnt="0">
        <dgm:presLayoutVars>
          <dgm:dir/>
          <dgm:resizeHandles val="exact"/>
        </dgm:presLayoutVars>
      </dgm:prSet>
      <dgm:spPr/>
    </dgm:pt>
    <dgm:pt modelId="{7AD581BF-6B65-47DE-AAB1-B73A603A22DE}" type="pres">
      <dgm:prSet presAssocID="{9BE9DEAE-6240-4979-A43B-9EC145C02D89}" presName="vNodes" presStyleCnt="0"/>
      <dgm:spPr/>
    </dgm:pt>
    <dgm:pt modelId="{C0D86AC6-4085-4EDC-9C91-FA523BF79F9C}" type="pres">
      <dgm:prSet presAssocID="{76627E6C-76E3-4B0B-89D9-7D4257CB09DF}" presName="node" presStyleLbl="node1" presStyleIdx="0" presStyleCnt="4" custScaleX="241183" custScaleY="136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9DDEE-B495-466F-818C-041F85FA650A}" type="pres">
      <dgm:prSet presAssocID="{36FA36B9-D1F4-4398-8843-AC859B13D3F5}" presName="spacerT" presStyleCnt="0"/>
      <dgm:spPr/>
    </dgm:pt>
    <dgm:pt modelId="{860BDE14-AFA6-46C2-BE46-50F3AA81770E}" type="pres">
      <dgm:prSet presAssocID="{36FA36B9-D1F4-4398-8843-AC859B13D3F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DC854F9-B992-4060-9E5B-9281D52080D3}" type="pres">
      <dgm:prSet presAssocID="{36FA36B9-D1F4-4398-8843-AC859B13D3F5}" presName="spacerB" presStyleCnt="0"/>
      <dgm:spPr/>
    </dgm:pt>
    <dgm:pt modelId="{4886E6A3-FDAA-446C-BE58-A3058A6BA19E}" type="pres">
      <dgm:prSet presAssocID="{873E8A04-7E58-42FA-87FC-DAF7073E908A}" presName="node" presStyleLbl="node1" presStyleIdx="1" presStyleCnt="4" custScaleX="221456" custScaleY="826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B32DFB-6BBB-4ED8-AC7A-D26690FD69E8}" type="pres">
      <dgm:prSet presAssocID="{8DB3CB7F-C6E6-427A-8A1D-E06068AC05D1}" presName="spacerT" presStyleCnt="0"/>
      <dgm:spPr/>
    </dgm:pt>
    <dgm:pt modelId="{11D11CC6-0564-45A4-ACAF-FCB41B128265}" type="pres">
      <dgm:prSet presAssocID="{8DB3CB7F-C6E6-427A-8A1D-E06068AC05D1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6EA6208-AD67-4488-9772-23F62B76AA10}" type="pres">
      <dgm:prSet presAssocID="{8DB3CB7F-C6E6-427A-8A1D-E06068AC05D1}" presName="spacerB" presStyleCnt="0"/>
      <dgm:spPr/>
    </dgm:pt>
    <dgm:pt modelId="{1C4B2C5C-FDB9-4B7C-80BD-A93B521C7C0D}" type="pres">
      <dgm:prSet presAssocID="{52CB17E1-AB3C-4645-A98C-5E086F128BD8}" presName="node" presStyleLbl="node1" presStyleIdx="2" presStyleCnt="4" custScaleX="1919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FCC7E-6F23-410F-84A2-943D9C4FF17F}" type="pres">
      <dgm:prSet presAssocID="{9BE9DEAE-6240-4979-A43B-9EC145C02D89}" presName="sibTransLast" presStyleLbl="sibTrans2D1" presStyleIdx="2" presStyleCnt="3" custScaleX="182960" custScaleY="91929" custLinFactNeighborX="-14532" custLinFactNeighborY="48355"/>
      <dgm:spPr/>
      <dgm:t>
        <a:bodyPr/>
        <a:lstStyle/>
        <a:p>
          <a:endParaRPr lang="en-US"/>
        </a:p>
      </dgm:t>
    </dgm:pt>
    <dgm:pt modelId="{373C8C60-2160-4ADC-B696-21E7BDB5E8A8}" type="pres">
      <dgm:prSet presAssocID="{9BE9DEAE-6240-4979-A43B-9EC145C02D8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3C2B15A-D89D-4869-AB27-CE1226914D84}" type="pres">
      <dgm:prSet presAssocID="{9BE9DEAE-6240-4979-A43B-9EC145C02D89}" presName="lastNode" presStyleLbl="node1" presStyleIdx="3" presStyleCnt="4" custLinFactNeighborX="59574" custLinFactNeighborY="-1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A1CF1E-C4B9-4311-8692-6FD05DFE7B7D}" type="presOf" srcId="{E4DC4290-196D-4E51-A1AF-013748F6E914}" destId="{13C2B15A-D89D-4869-AB27-CE1226914D84}" srcOrd="0" destOrd="0" presId="urn:microsoft.com/office/officeart/2005/8/layout/equation2"/>
    <dgm:cxn modelId="{03C2AF53-113D-4C19-A403-809C7D4825AF}" type="presOf" srcId="{8DB3CB7F-C6E6-427A-8A1D-E06068AC05D1}" destId="{11D11CC6-0564-45A4-ACAF-FCB41B128265}" srcOrd="0" destOrd="0" presId="urn:microsoft.com/office/officeart/2005/8/layout/equation2"/>
    <dgm:cxn modelId="{7D4A3990-306F-42EA-A2E6-CFC16C197767}" type="presOf" srcId="{52CB17E1-AB3C-4645-A98C-5E086F128BD8}" destId="{1C4B2C5C-FDB9-4B7C-80BD-A93B521C7C0D}" srcOrd="0" destOrd="0" presId="urn:microsoft.com/office/officeart/2005/8/layout/equation2"/>
    <dgm:cxn modelId="{441A32A7-B702-4C1D-B26B-BFD795DFFADA}" srcId="{9BE9DEAE-6240-4979-A43B-9EC145C02D89}" destId="{76627E6C-76E3-4B0B-89D9-7D4257CB09DF}" srcOrd="0" destOrd="0" parTransId="{017C5959-3884-46DB-B979-0306684557E2}" sibTransId="{36FA36B9-D1F4-4398-8843-AC859B13D3F5}"/>
    <dgm:cxn modelId="{691878E4-EA36-45C7-89A2-9A2CF1108B75}" srcId="{9BE9DEAE-6240-4979-A43B-9EC145C02D89}" destId="{873E8A04-7E58-42FA-87FC-DAF7073E908A}" srcOrd="1" destOrd="0" parTransId="{E1345616-82F8-4BDE-A55E-E0E1A00A8978}" sibTransId="{8DB3CB7F-C6E6-427A-8A1D-E06068AC05D1}"/>
    <dgm:cxn modelId="{D4C6DDA3-9F68-4205-BA10-18A0B7AA21DE}" type="presOf" srcId="{76627E6C-76E3-4B0B-89D9-7D4257CB09DF}" destId="{C0D86AC6-4085-4EDC-9C91-FA523BF79F9C}" srcOrd="0" destOrd="0" presId="urn:microsoft.com/office/officeart/2005/8/layout/equation2"/>
    <dgm:cxn modelId="{2E790963-2356-4121-A0BC-F24D94353F28}" srcId="{9BE9DEAE-6240-4979-A43B-9EC145C02D89}" destId="{52CB17E1-AB3C-4645-A98C-5E086F128BD8}" srcOrd="2" destOrd="0" parTransId="{792F23A2-8C5B-4D9B-968C-20CF198869D8}" sibTransId="{F03D2713-A1C8-4CE9-97A6-FE33552C2786}"/>
    <dgm:cxn modelId="{3058AFF0-A766-45E4-9A71-71715F95DF1D}" type="presOf" srcId="{9BE9DEAE-6240-4979-A43B-9EC145C02D89}" destId="{DD986C58-2C13-455A-85D6-2CFE77B90375}" srcOrd="0" destOrd="0" presId="urn:microsoft.com/office/officeart/2005/8/layout/equation2"/>
    <dgm:cxn modelId="{B3315F7D-DA25-48BC-A736-91D5C6EFDAFA}" type="presOf" srcId="{873E8A04-7E58-42FA-87FC-DAF7073E908A}" destId="{4886E6A3-FDAA-446C-BE58-A3058A6BA19E}" srcOrd="0" destOrd="0" presId="urn:microsoft.com/office/officeart/2005/8/layout/equation2"/>
    <dgm:cxn modelId="{7447ED7A-88CC-4DB6-BBB6-B9F991BDA233}" type="presOf" srcId="{36FA36B9-D1F4-4398-8843-AC859B13D3F5}" destId="{860BDE14-AFA6-46C2-BE46-50F3AA81770E}" srcOrd="0" destOrd="0" presId="urn:microsoft.com/office/officeart/2005/8/layout/equation2"/>
    <dgm:cxn modelId="{51874111-53CE-464F-9CC0-2AE73C7BCD82}" type="presOf" srcId="{F03D2713-A1C8-4CE9-97A6-FE33552C2786}" destId="{611FCC7E-6F23-410F-84A2-943D9C4FF17F}" srcOrd="0" destOrd="0" presId="urn:microsoft.com/office/officeart/2005/8/layout/equation2"/>
    <dgm:cxn modelId="{93A4FD76-670E-4DC3-9731-466BA9EF2DEC}" srcId="{9BE9DEAE-6240-4979-A43B-9EC145C02D89}" destId="{E4DC4290-196D-4E51-A1AF-013748F6E914}" srcOrd="3" destOrd="0" parTransId="{EAB9A06D-DDC9-41F1-80A5-B7607EA643BC}" sibTransId="{19E3BC29-953A-429C-90AF-11AA938A44A5}"/>
    <dgm:cxn modelId="{BFEDDEF8-67E7-47F4-A6D5-85A8D362C2FD}" type="presOf" srcId="{F03D2713-A1C8-4CE9-97A6-FE33552C2786}" destId="{373C8C60-2160-4ADC-B696-21E7BDB5E8A8}" srcOrd="1" destOrd="0" presId="urn:microsoft.com/office/officeart/2005/8/layout/equation2"/>
    <dgm:cxn modelId="{83CDCB8A-95E3-4166-B5C2-51E129E518A6}" type="presParOf" srcId="{DD986C58-2C13-455A-85D6-2CFE77B90375}" destId="{7AD581BF-6B65-47DE-AAB1-B73A603A22DE}" srcOrd="0" destOrd="0" presId="urn:microsoft.com/office/officeart/2005/8/layout/equation2"/>
    <dgm:cxn modelId="{E3D2D224-D93E-4451-923B-A6D4F55FA479}" type="presParOf" srcId="{7AD581BF-6B65-47DE-AAB1-B73A603A22DE}" destId="{C0D86AC6-4085-4EDC-9C91-FA523BF79F9C}" srcOrd="0" destOrd="0" presId="urn:microsoft.com/office/officeart/2005/8/layout/equation2"/>
    <dgm:cxn modelId="{ABF7C3F6-1618-4BC9-8293-EB37DB555656}" type="presParOf" srcId="{7AD581BF-6B65-47DE-AAB1-B73A603A22DE}" destId="{A829DDEE-B495-466F-818C-041F85FA650A}" srcOrd="1" destOrd="0" presId="urn:microsoft.com/office/officeart/2005/8/layout/equation2"/>
    <dgm:cxn modelId="{FF7976C4-B318-4121-BAA9-CE3D1B9B7C7B}" type="presParOf" srcId="{7AD581BF-6B65-47DE-AAB1-B73A603A22DE}" destId="{860BDE14-AFA6-46C2-BE46-50F3AA81770E}" srcOrd="2" destOrd="0" presId="urn:microsoft.com/office/officeart/2005/8/layout/equation2"/>
    <dgm:cxn modelId="{D70EC897-D122-4D72-B154-F64F4CCC24FF}" type="presParOf" srcId="{7AD581BF-6B65-47DE-AAB1-B73A603A22DE}" destId="{BDC854F9-B992-4060-9E5B-9281D52080D3}" srcOrd="3" destOrd="0" presId="urn:microsoft.com/office/officeart/2005/8/layout/equation2"/>
    <dgm:cxn modelId="{CBA28FAD-F3DA-40D4-A240-1197B4618C1A}" type="presParOf" srcId="{7AD581BF-6B65-47DE-AAB1-B73A603A22DE}" destId="{4886E6A3-FDAA-446C-BE58-A3058A6BA19E}" srcOrd="4" destOrd="0" presId="urn:microsoft.com/office/officeart/2005/8/layout/equation2"/>
    <dgm:cxn modelId="{4B4970E3-45AF-4580-9DD1-2103446C9906}" type="presParOf" srcId="{7AD581BF-6B65-47DE-AAB1-B73A603A22DE}" destId="{20B32DFB-6BBB-4ED8-AC7A-D26690FD69E8}" srcOrd="5" destOrd="0" presId="urn:microsoft.com/office/officeart/2005/8/layout/equation2"/>
    <dgm:cxn modelId="{D792D0A5-5458-4881-BA43-03B840F84E07}" type="presParOf" srcId="{7AD581BF-6B65-47DE-AAB1-B73A603A22DE}" destId="{11D11CC6-0564-45A4-ACAF-FCB41B128265}" srcOrd="6" destOrd="0" presId="urn:microsoft.com/office/officeart/2005/8/layout/equation2"/>
    <dgm:cxn modelId="{CF1126A1-DB41-4ED7-A97C-896873C27E4D}" type="presParOf" srcId="{7AD581BF-6B65-47DE-AAB1-B73A603A22DE}" destId="{E6EA6208-AD67-4488-9772-23F62B76AA10}" srcOrd="7" destOrd="0" presId="urn:microsoft.com/office/officeart/2005/8/layout/equation2"/>
    <dgm:cxn modelId="{1B55C9D3-5B42-49CB-8A0A-7EDB80774C73}" type="presParOf" srcId="{7AD581BF-6B65-47DE-AAB1-B73A603A22DE}" destId="{1C4B2C5C-FDB9-4B7C-80BD-A93B521C7C0D}" srcOrd="8" destOrd="0" presId="urn:microsoft.com/office/officeart/2005/8/layout/equation2"/>
    <dgm:cxn modelId="{C08D6E5D-EC1C-470A-93CE-948B5C294990}" type="presParOf" srcId="{DD986C58-2C13-455A-85D6-2CFE77B90375}" destId="{611FCC7E-6F23-410F-84A2-943D9C4FF17F}" srcOrd="1" destOrd="0" presId="urn:microsoft.com/office/officeart/2005/8/layout/equation2"/>
    <dgm:cxn modelId="{BBF90CE5-8383-43CA-822C-58882351FB40}" type="presParOf" srcId="{611FCC7E-6F23-410F-84A2-943D9C4FF17F}" destId="{373C8C60-2160-4ADC-B696-21E7BDB5E8A8}" srcOrd="0" destOrd="0" presId="urn:microsoft.com/office/officeart/2005/8/layout/equation2"/>
    <dgm:cxn modelId="{C5DA63E4-F8A1-440C-BB28-F8E38C06670F}" type="presParOf" srcId="{DD986C58-2C13-455A-85D6-2CFE77B90375}" destId="{13C2B15A-D89D-4869-AB27-CE1226914D8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7A0AEB2-95BA-490C-B160-815CC57BAC0B}" type="doc">
      <dgm:prSet loTypeId="urn:microsoft.com/office/officeart/2005/8/layout/arrow2" loCatId="process" qsTypeId="urn:microsoft.com/office/officeart/2005/8/quickstyle/simple5" qsCatId="simple" csTypeId="urn:microsoft.com/office/officeart/2005/8/colors/colorful5" csCatId="colorful" phldr="1"/>
      <dgm:spPr/>
    </dgm:pt>
    <dgm:pt modelId="{4E8C6F11-F1D3-4E2E-9D8D-F72A90D3AC17}">
      <dgm:prSet phldrT="[Text]" custT="1"/>
      <dgm:spPr/>
      <dgm:t>
        <a:bodyPr/>
        <a:lstStyle/>
        <a:p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9CB928F-271E-4F3C-9EEB-AE0931B2E774}" type="parTrans" cxnId="{9557C972-3072-482D-B527-F13BD3A346F3}">
      <dgm:prSet/>
      <dgm:spPr/>
      <dgm:t>
        <a:bodyPr/>
        <a:lstStyle/>
        <a:p>
          <a:endParaRPr lang="en-US"/>
        </a:p>
      </dgm:t>
    </dgm:pt>
    <dgm:pt modelId="{304A5784-257F-4A9E-8BC9-51F20866E5B0}" type="sibTrans" cxnId="{9557C972-3072-482D-B527-F13BD3A346F3}">
      <dgm:prSet/>
      <dgm:spPr/>
      <dgm:t>
        <a:bodyPr/>
        <a:lstStyle/>
        <a:p>
          <a:endParaRPr lang="en-US"/>
        </a:p>
      </dgm:t>
    </dgm:pt>
    <dgm:pt modelId="{C1F17E05-1951-4FA4-AEB3-01605FAC3232}">
      <dgm:prSet phldrT="[Text]" custT="1"/>
      <dgm:spPr/>
      <dgm:t>
        <a:bodyPr/>
        <a:lstStyle/>
        <a:p>
          <a:endParaRPr lang="ro-RO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Adjuvant în boli neurodegenerative, epilepsie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55A986DD-8CD2-4A34-A28F-CF53DF3A427D}" type="parTrans" cxnId="{5F2A615D-DD0E-498C-A1E8-84BD3B2C1C44}">
      <dgm:prSet/>
      <dgm:spPr/>
      <dgm:t>
        <a:bodyPr/>
        <a:lstStyle/>
        <a:p>
          <a:endParaRPr lang="en-US"/>
        </a:p>
      </dgm:t>
    </dgm:pt>
    <dgm:pt modelId="{18765C4A-CB38-4C73-BAFC-79536A299E52}" type="sibTrans" cxnId="{5F2A615D-DD0E-498C-A1E8-84BD3B2C1C44}">
      <dgm:prSet/>
      <dgm:spPr/>
      <dgm:t>
        <a:bodyPr/>
        <a:lstStyle/>
        <a:p>
          <a:endParaRPr lang="en-US"/>
        </a:p>
      </dgm:t>
    </dgm:pt>
    <dgm:pt modelId="{D5720AB1-1C96-4A1C-ABBE-F187D9AA7071}">
      <dgm:prSet phldrT="[Text]" custT="1"/>
      <dgm:spPr/>
      <dgm:t>
        <a:bodyPr/>
        <a:lstStyle/>
        <a:p>
          <a:endParaRPr lang="ro-RO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Adjuvant în tulburări anxioase și depresive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A3440AA-920B-4A0A-AF65-DEBDD00E0C5A}" type="parTrans" cxnId="{2CB9464B-8F65-4336-8107-12671E1B6B9B}">
      <dgm:prSet/>
      <dgm:spPr/>
      <dgm:t>
        <a:bodyPr/>
        <a:lstStyle/>
        <a:p>
          <a:endParaRPr lang="en-US"/>
        </a:p>
      </dgm:t>
    </dgm:pt>
    <dgm:pt modelId="{D2E95CD9-4392-491F-8628-5C41CA77833A}" type="sibTrans" cxnId="{2CB9464B-8F65-4336-8107-12671E1B6B9B}">
      <dgm:prSet/>
      <dgm:spPr/>
      <dgm:t>
        <a:bodyPr/>
        <a:lstStyle/>
        <a:p>
          <a:endParaRPr lang="en-US"/>
        </a:p>
      </dgm:t>
    </dgm:pt>
    <dgm:pt modelId="{7D2048F7-D63D-4EF4-AD06-3CF7BB04AB00}" type="pres">
      <dgm:prSet presAssocID="{37A0AEB2-95BA-490C-B160-815CC57BAC0B}" presName="arrowDiagram" presStyleCnt="0">
        <dgm:presLayoutVars>
          <dgm:chMax val="5"/>
          <dgm:dir/>
          <dgm:resizeHandles val="exact"/>
        </dgm:presLayoutVars>
      </dgm:prSet>
      <dgm:spPr/>
    </dgm:pt>
    <dgm:pt modelId="{92121782-1170-495A-91A3-E07A78E2F94A}" type="pres">
      <dgm:prSet presAssocID="{37A0AEB2-95BA-490C-B160-815CC57BAC0B}" presName="arrow" presStyleLbl="bgShp" presStyleIdx="0" presStyleCnt="1"/>
      <dgm:spPr/>
    </dgm:pt>
    <dgm:pt modelId="{5077C344-CE7C-4ABF-BBC8-39A1D30A92D8}" type="pres">
      <dgm:prSet presAssocID="{37A0AEB2-95BA-490C-B160-815CC57BAC0B}" presName="arrowDiagram3" presStyleCnt="0"/>
      <dgm:spPr/>
    </dgm:pt>
    <dgm:pt modelId="{DD7C809B-3F99-4DA1-AF83-36C4C33D7F6F}" type="pres">
      <dgm:prSet presAssocID="{4E8C6F11-F1D3-4E2E-9D8D-F72A90D3AC17}" presName="bullet3a" presStyleLbl="node1" presStyleIdx="0" presStyleCnt="3"/>
      <dgm:spPr/>
    </dgm:pt>
    <dgm:pt modelId="{33E82D24-3ACF-4831-8B0E-A642C83CF292}" type="pres">
      <dgm:prSet presAssocID="{4E8C6F11-F1D3-4E2E-9D8D-F72A90D3AC17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59B2C-88B7-4616-A2A4-72D91F49FB9B}" type="pres">
      <dgm:prSet presAssocID="{C1F17E05-1951-4FA4-AEB3-01605FAC3232}" presName="bullet3b" presStyleLbl="node1" presStyleIdx="1" presStyleCnt="3"/>
      <dgm:spPr/>
    </dgm:pt>
    <dgm:pt modelId="{D0070167-B325-4846-9371-2244E8622435}" type="pres">
      <dgm:prSet presAssocID="{C1F17E05-1951-4FA4-AEB3-01605FAC3232}" presName="textBox3b" presStyleLbl="revTx" presStyleIdx="1" presStyleCnt="3" custScaleX="164107" custLinFactNeighborX="26296" custLinFactNeighborY="142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6755CA-19AF-465E-854E-5C64D26D8F31}" type="pres">
      <dgm:prSet presAssocID="{D5720AB1-1C96-4A1C-ABBE-F187D9AA7071}" presName="bullet3c" presStyleLbl="node1" presStyleIdx="2" presStyleCnt="3"/>
      <dgm:spPr/>
    </dgm:pt>
    <dgm:pt modelId="{59508C3A-9E6F-40F9-B267-B2975A280030}" type="pres">
      <dgm:prSet presAssocID="{D5720AB1-1C96-4A1C-ABBE-F187D9AA7071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2DF91E-5406-45DA-AF91-051394D97D6E}" type="presOf" srcId="{4E8C6F11-F1D3-4E2E-9D8D-F72A90D3AC17}" destId="{33E82D24-3ACF-4831-8B0E-A642C83CF292}" srcOrd="0" destOrd="0" presId="urn:microsoft.com/office/officeart/2005/8/layout/arrow2"/>
    <dgm:cxn modelId="{C2FAD0A8-D2BE-46B9-BAC6-9ABA421600E3}" type="presOf" srcId="{37A0AEB2-95BA-490C-B160-815CC57BAC0B}" destId="{7D2048F7-D63D-4EF4-AD06-3CF7BB04AB00}" srcOrd="0" destOrd="0" presId="urn:microsoft.com/office/officeart/2005/8/layout/arrow2"/>
    <dgm:cxn modelId="{74F80101-58C6-4064-A994-12C9A3D62FD5}" type="presOf" srcId="{C1F17E05-1951-4FA4-AEB3-01605FAC3232}" destId="{D0070167-B325-4846-9371-2244E8622435}" srcOrd="0" destOrd="0" presId="urn:microsoft.com/office/officeart/2005/8/layout/arrow2"/>
    <dgm:cxn modelId="{F52B57DC-BC37-4B8C-8CF6-98D0343D0C3F}" type="presOf" srcId="{D5720AB1-1C96-4A1C-ABBE-F187D9AA7071}" destId="{59508C3A-9E6F-40F9-B267-B2975A280030}" srcOrd="0" destOrd="0" presId="urn:microsoft.com/office/officeart/2005/8/layout/arrow2"/>
    <dgm:cxn modelId="{2CB9464B-8F65-4336-8107-12671E1B6B9B}" srcId="{37A0AEB2-95BA-490C-B160-815CC57BAC0B}" destId="{D5720AB1-1C96-4A1C-ABBE-F187D9AA7071}" srcOrd="2" destOrd="0" parTransId="{0A3440AA-920B-4A0A-AF65-DEBDD00E0C5A}" sibTransId="{D2E95CD9-4392-491F-8628-5C41CA77833A}"/>
    <dgm:cxn modelId="{9557C972-3072-482D-B527-F13BD3A346F3}" srcId="{37A0AEB2-95BA-490C-B160-815CC57BAC0B}" destId="{4E8C6F11-F1D3-4E2E-9D8D-F72A90D3AC17}" srcOrd="0" destOrd="0" parTransId="{99CB928F-271E-4F3C-9EEB-AE0931B2E774}" sibTransId="{304A5784-257F-4A9E-8BC9-51F20866E5B0}"/>
    <dgm:cxn modelId="{5F2A615D-DD0E-498C-A1E8-84BD3B2C1C44}" srcId="{37A0AEB2-95BA-490C-B160-815CC57BAC0B}" destId="{C1F17E05-1951-4FA4-AEB3-01605FAC3232}" srcOrd="1" destOrd="0" parTransId="{55A986DD-8CD2-4A34-A28F-CF53DF3A427D}" sibTransId="{18765C4A-CB38-4C73-BAFC-79536A299E52}"/>
    <dgm:cxn modelId="{1F930AE7-2796-412F-B55D-017B356B4E58}" type="presParOf" srcId="{7D2048F7-D63D-4EF4-AD06-3CF7BB04AB00}" destId="{92121782-1170-495A-91A3-E07A78E2F94A}" srcOrd="0" destOrd="0" presId="urn:microsoft.com/office/officeart/2005/8/layout/arrow2"/>
    <dgm:cxn modelId="{2923E702-5A83-4F4A-875B-1EF7310AB4A1}" type="presParOf" srcId="{7D2048F7-D63D-4EF4-AD06-3CF7BB04AB00}" destId="{5077C344-CE7C-4ABF-BBC8-39A1D30A92D8}" srcOrd="1" destOrd="0" presId="urn:microsoft.com/office/officeart/2005/8/layout/arrow2"/>
    <dgm:cxn modelId="{DFFFF8F5-FB7D-46FF-A753-13FEDF66E899}" type="presParOf" srcId="{5077C344-CE7C-4ABF-BBC8-39A1D30A92D8}" destId="{DD7C809B-3F99-4DA1-AF83-36C4C33D7F6F}" srcOrd="0" destOrd="0" presId="urn:microsoft.com/office/officeart/2005/8/layout/arrow2"/>
    <dgm:cxn modelId="{065C5CC6-D64F-45F3-91D3-0C2BF6F40968}" type="presParOf" srcId="{5077C344-CE7C-4ABF-BBC8-39A1D30A92D8}" destId="{33E82D24-3ACF-4831-8B0E-A642C83CF292}" srcOrd="1" destOrd="0" presId="urn:microsoft.com/office/officeart/2005/8/layout/arrow2"/>
    <dgm:cxn modelId="{963B43F5-99C8-40AE-B24B-73B2679EFF60}" type="presParOf" srcId="{5077C344-CE7C-4ABF-BBC8-39A1D30A92D8}" destId="{57159B2C-88B7-4616-A2A4-72D91F49FB9B}" srcOrd="2" destOrd="0" presId="urn:microsoft.com/office/officeart/2005/8/layout/arrow2"/>
    <dgm:cxn modelId="{1B8BCCCD-ACB8-49CA-B7C5-2EB906B19CD8}" type="presParOf" srcId="{5077C344-CE7C-4ABF-BBC8-39A1D30A92D8}" destId="{D0070167-B325-4846-9371-2244E8622435}" srcOrd="3" destOrd="0" presId="urn:microsoft.com/office/officeart/2005/8/layout/arrow2"/>
    <dgm:cxn modelId="{F2CB8092-F0B8-4044-9FC0-F998FC9BCC8F}" type="presParOf" srcId="{5077C344-CE7C-4ABF-BBC8-39A1D30A92D8}" destId="{B46755CA-19AF-465E-854E-5C64D26D8F31}" srcOrd="4" destOrd="0" presId="urn:microsoft.com/office/officeart/2005/8/layout/arrow2"/>
    <dgm:cxn modelId="{7EB38FFE-B432-4A60-96EA-4140D6574E82}" type="presParOf" srcId="{5077C344-CE7C-4ABF-BBC8-39A1D30A92D8}" destId="{59508C3A-9E6F-40F9-B267-B2975A28003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D4CA88F-A61C-4A0E-A39B-F28B367FBD9C}" type="doc">
      <dgm:prSet loTypeId="urn:microsoft.com/office/officeart/2005/8/layout/pyramid2" loCatId="pyramid" qsTypeId="urn:microsoft.com/office/officeart/2005/8/quickstyle/3d2" qsCatId="3D" csTypeId="urn:microsoft.com/office/officeart/2005/8/colors/colorful3" csCatId="colorful" phldr="1"/>
      <dgm:spPr/>
    </dgm:pt>
    <dgm:pt modelId="{3473DCCD-CA2D-4C71-9BF0-A52F269F3538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saponozide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cu 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nucleu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damaranic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 (ginsenozidele Rb1, Rb2, Rc, Rd, Re, Rg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C6F156FD-A676-4F2B-AE71-55DFF64A4E9B}" type="parTrans" cxnId="{1E8CFB66-9C7D-4E59-A850-22357B1B3B1A}">
      <dgm:prSet/>
      <dgm:spPr/>
      <dgm:t>
        <a:bodyPr/>
        <a:lstStyle/>
        <a:p>
          <a:endParaRPr lang="en-US"/>
        </a:p>
      </dgm:t>
    </dgm:pt>
    <dgm:pt modelId="{2D7F7AF0-4A5E-4968-B5F2-673DADCF77D7}" type="sibTrans" cxnId="{1E8CFB66-9C7D-4E59-A850-22357B1B3B1A}">
      <dgm:prSet/>
      <dgm:spPr/>
      <dgm:t>
        <a:bodyPr/>
        <a:lstStyle/>
        <a:p>
          <a:endParaRPr lang="en-US"/>
        </a:p>
      </dgm:t>
    </dgm:pt>
    <dgm:pt modelId="{5B9257F0-291E-49EC-A514-4DFF4A9EDE31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saponozide ale 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acidului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oleanolic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(ginsenozida Ro);</a:t>
          </a:r>
          <a:endParaRPr lang="en-US" sz="2000" dirty="0"/>
        </a:p>
      </dgm:t>
    </dgm:pt>
    <dgm:pt modelId="{B74B4C58-3111-4B1E-9DA9-A4D6EC3B67FE}" type="parTrans" cxnId="{2E6E86BC-E5EB-4BF6-A713-BDCCD7063781}">
      <dgm:prSet/>
      <dgm:spPr/>
      <dgm:t>
        <a:bodyPr/>
        <a:lstStyle/>
        <a:p>
          <a:endParaRPr lang="en-US"/>
        </a:p>
      </dgm:t>
    </dgm:pt>
    <dgm:pt modelId="{5B26E729-7984-4E7B-8C26-A8FC60627CDE}" type="sibTrans" cxnId="{2E6E86BC-E5EB-4BF6-A713-BDCCD7063781}">
      <dgm:prSet/>
      <dgm:spPr/>
      <dgm:t>
        <a:bodyPr/>
        <a:lstStyle/>
        <a:p>
          <a:endParaRPr lang="en-US"/>
        </a:p>
      </dgm:t>
    </dgm:pt>
    <dgm:pt modelId="{F3CDEC1F-C572-4A4F-88EE-98BB6C17C7E9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poliholozide (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ginsenani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) </a:t>
          </a:r>
          <a:endParaRPr lang="en-US" sz="2000" dirty="0"/>
        </a:p>
      </dgm:t>
    </dgm:pt>
    <dgm:pt modelId="{F1180ECC-70ED-46B4-92F2-BE177A80E3B5}" type="parTrans" cxnId="{38E98702-1683-4F6B-AF0F-24965193D651}">
      <dgm:prSet/>
      <dgm:spPr/>
      <dgm:t>
        <a:bodyPr/>
        <a:lstStyle/>
        <a:p>
          <a:endParaRPr lang="en-US"/>
        </a:p>
      </dgm:t>
    </dgm:pt>
    <dgm:pt modelId="{5AA2E6B7-82A6-4AB3-AA74-9781C9268FD8}" type="sibTrans" cxnId="{38E98702-1683-4F6B-AF0F-24965193D651}">
      <dgm:prSet/>
      <dgm:spPr/>
      <dgm:t>
        <a:bodyPr/>
        <a:lstStyle/>
        <a:p>
          <a:endParaRPr lang="en-US"/>
        </a:p>
      </dgm:t>
    </dgm:pt>
    <dgm:pt modelId="{A68A4B6D-61DD-4C7F-9654-69A8B49928BC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peptidoglicani </a:t>
          </a:r>
          <a:endParaRPr lang="en-US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panaxanii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 A-U)</a:t>
          </a:r>
          <a:endParaRPr lang="en-US" sz="2000" dirty="0"/>
        </a:p>
      </dgm:t>
    </dgm:pt>
    <dgm:pt modelId="{DA28AA50-A068-47B9-A605-F03E4BCD67AB}" type="parTrans" cxnId="{5E01A749-5E91-42A2-A7B8-BC3D1E3EA7EA}">
      <dgm:prSet/>
      <dgm:spPr/>
      <dgm:t>
        <a:bodyPr/>
        <a:lstStyle/>
        <a:p>
          <a:endParaRPr lang="en-US"/>
        </a:p>
      </dgm:t>
    </dgm:pt>
    <dgm:pt modelId="{478A4F90-2DB3-469D-91B0-663B9FD503D9}" type="sibTrans" cxnId="{5E01A749-5E91-42A2-A7B8-BC3D1E3EA7EA}">
      <dgm:prSet/>
      <dgm:spPr/>
      <dgm:t>
        <a:bodyPr/>
        <a:lstStyle/>
        <a:p>
          <a:endParaRPr lang="en-US"/>
        </a:p>
      </dgm:t>
    </dgm:pt>
    <dgm:pt modelId="{C8202CB8-ED01-40D4-BA7E-04A746ED537E}" type="pres">
      <dgm:prSet presAssocID="{3D4CA88F-A61C-4A0E-A39B-F28B367FBD9C}" presName="compositeShape" presStyleCnt="0">
        <dgm:presLayoutVars>
          <dgm:dir/>
          <dgm:resizeHandles/>
        </dgm:presLayoutVars>
      </dgm:prSet>
      <dgm:spPr/>
    </dgm:pt>
    <dgm:pt modelId="{659F679C-D826-4E90-8E68-47F224916E9A}" type="pres">
      <dgm:prSet presAssocID="{3D4CA88F-A61C-4A0E-A39B-F28B367FBD9C}" presName="pyramid" presStyleLbl="node1" presStyleIdx="0" presStyleCnt="1" custLinFactNeighborX="1667"/>
      <dgm:spPr/>
    </dgm:pt>
    <dgm:pt modelId="{938C6606-D8A1-489B-8A5C-D3573BC04202}" type="pres">
      <dgm:prSet presAssocID="{3D4CA88F-A61C-4A0E-A39B-F28B367FBD9C}" presName="theList" presStyleCnt="0"/>
      <dgm:spPr/>
    </dgm:pt>
    <dgm:pt modelId="{1433BB8D-D2AA-4878-A7DD-66D6C3F26D7F}" type="pres">
      <dgm:prSet presAssocID="{3473DCCD-CA2D-4C71-9BF0-A52F269F3538}" presName="aNode" presStyleLbl="fgAcc1" presStyleIdx="0" presStyleCnt="4" custScaleX="173622" custLinFactY="-18027" custLinFactNeighborX="-149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DFE60-D5DF-4D76-BEEB-4A6F8DC073D5}" type="pres">
      <dgm:prSet presAssocID="{3473DCCD-CA2D-4C71-9BF0-A52F269F3538}" presName="aSpace" presStyleCnt="0"/>
      <dgm:spPr/>
    </dgm:pt>
    <dgm:pt modelId="{A31136FE-BB3C-48DB-9C1D-A16719E41B45}" type="pres">
      <dgm:prSet presAssocID="{5B9257F0-291E-49EC-A514-4DFF4A9EDE31}" presName="aNode" presStyleLbl="fgAcc1" presStyleIdx="1" presStyleCnt="4" custScaleX="150962" custLinFactY="-18763" custLinFactNeighborX="-626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DC7D12-C917-4D19-92F8-C792B3EFC1C7}" type="pres">
      <dgm:prSet presAssocID="{5B9257F0-291E-49EC-A514-4DFF4A9EDE31}" presName="aSpace" presStyleCnt="0"/>
      <dgm:spPr/>
    </dgm:pt>
    <dgm:pt modelId="{B08C4470-A50A-4DCD-B93C-8C140F87CC15}" type="pres">
      <dgm:prSet presAssocID="{F3CDEC1F-C572-4A4F-88EE-98BB6C17C7E9}" presName="aNode" presStyleLbl="fgAcc1" presStyleIdx="2" presStyleCnt="4" custScaleX="135297" custLinFactY="-19500" custLinFactNeighborX="-455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31062-4E5F-4D0A-B19F-8B880D942CEA}" type="pres">
      <dgm:prSet presAssocID="{F3CDEC1F-C572-4A4F-88EE-98BB6C17C7E9}" presName="aSpace" presStyleCnt="0"/>
      <dgm:spPr/>
    </dgm:pt>
    <dgm:pt modelId="{4BED0207-DE75-4D72-A6E0-C7150ACA8ADE}" type="pres">
      <dgm:prSet presAssocID="{A68A4B6D-61DD-4C7F-9654-69A8B49928BC}" presName="aNode" presStyleLbl="fgAcc1" presStyleIdx="3" presStyleCnt="4" custScaleX="127924" custLinFactY="-20236" custLinFactNeighborX="-235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0BCE3-775D-49A4-A271-C9AE760C1C1B}" type="pres">
      <dgm:prSet presAssocID="{A68A4B6D-61DD-4C7F-9654-69A8B49928BC}" presName="aSpace" presStyleCnt="0"/>
      <dgm:spPr/>
    </dgm:pt>
  </dgm:ptLst>
  <dgm:cxnLst>
    <dgm:cxn modelId="{38E98702-1683-4F6B-AF0F-24965193D651}" srcId="{3D4CA88F-A61C-4A0E-A39B-F28B367FBD9C}" destId="{F3CDEC1F-C572-4A4F-88EE-98BB6C17C7E9}" srcOrd="2" destOrd="0" parTransId="{F1180ECC-70ED-46B4-92F2-BE177A80E3B5}" sibTransId="{5AA2E6B7-82A6-4AB3-AA74-9781C9268FD8}"/>
    <dgm:cxn modelId="{F2D986DF-61D1-4534-87D8-834BF5715CE0}" type="presOf" srcId="{5B9257F0-291E-49EC-A514-4DFF4A9EDE31}" destId="{A31136FE-BB3C-48DB-9C1D-A16719E41B45}" srcOrd="0" destOrd="0" presId="urn:microsoft.com/office/officeart/2005/8/layout/pyramid2"/>
    <dgm:cxn modelId="{1E8CFB66-9C7D-4E59-A850-22357B1B3B1A}" srcId="{3D4CA88F-A61C-4A0E-A39B-F28B367FBD9C}" destId="{3473DCCD-CA2D-4C71-9BF0-A52F269F3538}" srcOrd="0" destOrd="0" parTransId="{C6F156FD-A676-4F2B-AE71-55DFF64A4E9B}" sibTransId="{2D7F7AF0-4A5E-4968-B5F2-673DADCF77D7}"/>
    <dgm:cxn modelId="{1EF396DD-3B4B-40F1-818E-BF69DBC17103}" type="presOf" srcId="{A68A4B6D-61DD-4C7F-9654-69A8B49928BC}" destId="{4BED0207-DE75-4D72-A6E0-C7150ACA8ADE}" srcOrd="0" destOrd="0" presId="urn:microsoft.com/office/officeart/2005/8/layout/pyramid2"/>
    <dgm:cxn modelId="{5E01A749-5E91-42A2-A7B8-BC3D1E3EA7EA}" srcId="{3D4CA88F-A61C-4A0E-A39B-F28B367FBD9C}" destId="{A68A4B6D-61DD-4C7F-9654-69A8B49928BC}" srcOrd="3" destOrd="0" parTransId="{DA28AA50-A068-47B9-A605-F03E4BCD67AB}" sibTransId="{478A4F90-2DB3-469D-91B0-663B9FD503D9}"/>
    <dgm:cxn modelId="{31FAC4C6-3D09-41DF-BFDE-18F682D3F537}" type="presOf" srcId="{3473DCCD-CA2D-4C71-9BF0-A52F269F3538}" destId="{1433BB8D-D2AA-4878-A7DD-66D6C3F26D7F}" srcOrd="0" destOrd="0" presId="urn:microsoft.com/office/officeart/2005/8/layout/pyramid2"/>
    <dgm:cxn modelId="{C7333237-EAB1-4098-8F97-5619EE2A7770}" type="presOf" srcId="{3D4CA88F-A61C-4A0E-A39B-F28B367FBD9C}" destId="{C8202CB8-ED01-40D4-BA7E-04A746ED537E}" srcOrd="0" destOrd="0" presId="urn:microsoft.com/office/officeart/2005/8/layout/pyramid2"/>
    <dgm:cxn modelId="{2E6E86BC-E5EB-4BF6-A713-BDCCD7063781}" srcId="{3D4CA88F-A61C-4A0E-A39B-F28B367FBD9C}" destId="{5B9257F0-291E-49EC-A514-4DFF4A9EDE31}" srcOrd="1" destOrd="0" parTransId="{B74B4C58-3111-4B1E-9DA9-A4D6EC3B67FE}" sibTransId="{5B26E729-7984-4E7B-8C26-A8FC60627CDE}"/>
    <dgm:cxn modelId="{5F380418-CF11-4C54-845F-8A7B47F3F135}" type="presOf" srcId="{F3CDEC1F-C572-4A4F-88EE-98BB6C17C7E9}" destId="{B08C4470-A50A-4DCD-B93C-8C140F87CC15}" srcOrd="0" destOrd="0" presId="urn:microsoft.com/office/officeart/2005/8/layout/pyramid2"/>
    <dgm:cxn modelId="{CFB1D243-7840-4C29-ABAF-1E5488BD5CE8}" type="presParOf" srcId="{C8202CB8-ED01-40D4-BA7E-04A746ED537E}" destId="{659F679C-D826-4E90-8E68-47F224916E9A}" srcOrd="0" destOrd="0" presId="urn:microsoft.com/office/officeart/2005/8/layout/pyramid2"/>
    <dgm:cxn modelId="{69EDF90D-DCEA-4F63-A3BD-5AC6B5B1A6F7}" type="presParOf" srcId="{C8202CB8-ED01-40D4-BA7E-04A746ED537E}" destId="{938C6606-D8A1-489B-8A5C-D3573BC04202}" srcOrd="1" destOrd="0" presId="urn:microsoft.com/office/officeart/2005/8/layout/pyramid2"/>
    <dgm:cxn modelId="{0AF5B90D-51DC-4DEA-867A-2C3E445619FF}" type="presParOf" srcId="{938C6606-D8A1-489B-8A5C-D3573BC04202}" destId="{1433BB8D-D2AA-4878-A7DD-66D6C3F26D7F}" srcOrd="0" destOrd="0" presId="urn:microsoft.com/office/officeart/2005/8/layout/pyramid2"/>
    <dgm:cxn modelId="{C1C06D01-7320-4E57-828E-86D7F09986EB}" type="presParOf" srcId="{938C6606-D8A1-489B-8A5C-D3573BC04202}" destId="{5DFDFE60-D5DF-4D76-BEEB-4A6F8DC073D5}" srcOrd="1" destOrd="0" presId="urn:microsoft.com/office/officeart/2005/8/layout/pyramid2"/>
    <dgm:cxn modelId="{5EFF4C4C-E996-40C1-8B0C-E98DE44C21C8}" type="presParOf" srcId="{938C6606-D8A1-489B-8A5C-D3573BC04202}" destId="{A31136FE-BB3C-48DB-9C1D-A16719E41B45}" srcOrd="2" destOrd="0" presId="urn:microsoft.com/office/officeart/2005/8/layout/pyramid2"/>
    <dgm:cxn modelId="{F47BA353-12C1-44AA-9210-1D7D91DFF341}" type="presParOf" srcId="{938C6606-D8A1-489B-8A5C-D3573BC04202}" destId="{32DC7D12-C917-4D19-92F8-C792B3EFC1C7}" srcOrd="3" destOrd="0" presId="urn:microsoft.com/office/officeart/2005/8/layout/pyramid2"/>
    <dgm:cxn modelId="{9E525E66-1741-4C66-B2BA-9262DE1BCD08}" type="presParOf" srcId="{938C6606-D8A1-489B-8A5C-D3573BC04202}" destId="{B08C4470-A50A-4DCD-B93C-8C140F87CC15}" srcOrd="4" destOrd="0" presId="urn:microsoft.com/office/officeart/2005/8/layout/pyramid2"/>
    <dgm:cxn modelId="{5E8320F3-2BC4-457A-8A2E-BB1C2D5A3DD7}" type="presParOf" srcId="{938C6606-D8A1-489B-8A5C-D3573BC04202}" destId="{17F31062-4E5F-4D0A-B19F-8B880D942CEA}" srcOrd="5" destOrd="0" presId="urn:microsoft.com/office/officeart/2005/8/layout/pyramid2"/>
    <dgm:cxn modelId="{EA930A1F-8D59-4500-9976-4E5B12CD3708}" type="presParOf" srcId="{938C6606-D8A1-489B-8A5C-D3573BC04202}" destId="{4BED0207-DE75-4D72-A6E0-C7150ACA8ADE}" srcOrd="6" destOrd="0" presId="urn:microsoft.com/office/officeart/2005/8/layout/pyramid2"/>
    <dgm:cxn modelId="{DD18B5A3-AC6C-43A0-8F95-2216388A815F}" type="presParOf" srcId="{938C6606-D8A1-489B-8A5C-D3573BC04202}" destId="{4350BCE3-775D-49A4-A271-C9AE760C1C1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F8B74D4-0150-4D77-B0F1-D405531721AD}" type="doc">
      <dgm:prSet loTypeId="urn:microsoft.com/office/officeart/2005/8/layout/vProcess5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05327274-5716-45DF-9F96-93B41A237FEB}">
      <dgm:prSet phldrT="[Text]" custT="1"/>
      <dgm:spPr/>
      <dgm:t>
        <a:bodyPr/>
        <a:lstStyle/>
        <a:p>
          <a:pPr rtl="0"/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tonic-generală</a:t>
          </a:r>
          <a:r>
            <a: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</a:t>
          </a:r>
          <a:r>
            <a:rPr kumimoji="0" lang="ro-RO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0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antistres-adaptogenă </a:t>
          </a:r>
          <a:r>
            <a:rPr lang="ro-RO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(ginsenozide);</a:t>
          </a:r>
          <a:endParaRPr lang="en-US" sz="2000" dirty="0"/>
        </a:p>
      </dgm:t>
    </dgm:pt>
    <dgm:pt modelId="{9C5F3DB7-AC9D-43B8-A6DB-F6109B8A6B7E}" type="parTrans" cxnId="{020A5BC9-B8C5-4A85-8376-CCD13DA86117}">
      <dgm:prSet/>
      <dgm:spPr/>
      <dgm:t>
        <a:bodyPr/>
        <a:lstStyle/>
        <a:p>
          <a:endParaRPr lang="en-US"/>
        </a:p>
      </dgm:t>
    </dgm:pt>
    <dgm:pt modelId="{8860430A-7A9D-4040-84B0-BDBD7F5B4BD6}" type="sibTrans" cxnId="{020A5BC9-B8C5-4A85-8376-CCD13DA86117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79B3A66B-9F07-4B39-BE62-2D2C97E9D494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stimulează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metabolismul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lipidic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5E2DC9A0-D101-4973-993D-820D8BA6EBB0}" type="parTrans" cxnId="{CDC23F61-E0F3-417A-96B3-B37883879AEF}">
      <dgm:prSet/>
      <dgm:spPr/>
      <dgm:t>
        <a:bodyPr/>
        <a:lstStyle/>
        <a:p>
          <a:endParaRPr lang="en-US"/>
        </a:p>
      </dgm:t>
    </dgm:pt>
    <dgm:pt modelId="{85D3CA2B-D437-4D9E-8132-BCE3C509C504}" type="sibTrans" cxnId="{CDC23F61-E0F3-417A-96B3-B37883879AEF}">
      <dgm:prSet/>
      <dgm:spPr/>
      <dgm:t>
        <a:bodyPr/>
        <a:lstStyle/>
        <a:p>
          <a:endParaRPr lang="en-US"/>
        </a:p>
      </dgm:t>
    </dgm:pt>
    <dgm:pt modelId="{30F18285-EA5E-4DC5-AB43-0727D4695AE3}">
      <dgm:prSet phldrT="[Text]" phldr="1"/>
      <dgm:spPr/>
      <dgm:t>
        <a:bodyPr/>
        <a:lstStyle/>
        <a:p>
          <a:endParaRPr lang="en-US"/>
        </a:p>
      </dgm:t>
    </dgm:pt>
    <dgm:pt modelId="{050C1C86-C87C-46DB-8CFC-25D625A20814}" type="parTrans" cxnId="{B9E864DE-1084-4D36-8288-9A33E86FADD8}">
      <dgm:prSet/>
      <dgm:spPr/>
      <dgm:t>
        <a:bodyPr/>
        <a:lstStyle/>
        <a:p>
          <a:endParaRPr lang="en-US"/>
        </a:p>
      </dgm:t>
    </dgm:pt>
    <dgm:pt modelId="{80E60E0D-103F-4A66-9931-8A1E9701A154}" type="sibTrans" cxnId="{B9E864DE-1084-4D36-8288-9A33E86FADD8}">
      <dgm:prSet/>
      <dgm:spPr/>
      <dgm:t>
        <a:bodyPr/>
        <a:lstStyle/>
        <a:p>
          <a:endParaRPr lang="en-US"/>
        </a:p>
      </dgm:t>
    </dgm:pt>
    <dgm:pt modelId="{AB0C9A43-9621-48BC-9D3C-A281B4E640D4}">
      <dgm:prSet custT="1"/>
      <dgm:spPr/>
      <dgm:t>
        <a:bodyPr/>
        <a:lstStyle/>
        <a:p>
          <a:pPr rtl="0"/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imunostimulatoare, creşte producţia de interferon, stimulează formarea IgG şi IgM (polizaharide, ginsenozida Rb1);</a:t>
          </a:r>
          <a:endParaRPr kumimoji="0" lang="ro-RO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A22C35E5-9C85-4ED7-B870-98903263C72A}" type="parTrans" cxnId="{94BA1025-9E9D-4875-B95C-AD19838995C9}">
      <dgm:prSet/>
      <dgm:spPr/>
      <dgm:t>
        <a:bodyPr/>
        <a:lstStyle/>
        <a:p>
          <a:endParaRPr lang="en-US"/>
        </a:p>
      </dgm:t>
    </dgm:pt>
    <dgm:pt modelId="{B898DD0E-926D-4D5A-A528-085C942E46D3}" type="sibTrans" cxnId="{94BA1025-9E9D-4875-B95C-AD19838995C9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77B889A8-1C37-4528-BE08-319A2FEBD34C}">
      <dgm:prSet custT="1"/>
      <dgm:spPr/>
      <dgm:t>
        <a:bodyPr/>
        <a:lstStyle/>
        <a:p>
          <a:pPr rtl="0"/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antiagregantă plachetară (ginsenozidele Ro, Rg1, Rg2, poliacetilene);</a:t>
          </a:r>
          <a:endParaRPr kumimoji="0" lang="ro-RO" sz="20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CA190CF-D79B-48C3-811B-110A690F194C}" type="parTrans" cxnId="{ACCF678C-CF89-4B78-BBBE-27F82A728679}">
      <dgm:prSet/>
      <dgm:spPr/>
      <dgm:t>
        <a:bodyPr/>
        <a:lstStyle/>
        <a:p>
          <a:endParaRPr lang="en-US"/>
        </a:p>
      </dgm:t>
    </dgm:pt>
    <dgm:pt modelId="{E67C4314-0632-401B-B0DE-15194E4730F6}" type="sibTrans" cxnId="{ACCF678C-CF89-4B78-BBBE-27F82A728679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0358EC49-F386-4A78-B7A6-E416FB8725B0}">
      <dgm:prSet custT="1"/>
      <dgm:spPr/>
      <dgm:t>
        <a:bodyPr/>
        <a:lstStyle/>
        <a:p>
          <a:pPr rtl="0"/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hipogliceminantă (panaxanii A-U);</a:t>
          </a:r>
        </a:p>
      </dgm:t>
    </dgm:pt>
    <dgm:pt modelId="{21AFA27C-EAF6-4003-A4BC-4E3795F8476B}" type="parTrans" cxnId="{231FB398-62C8-4CCF-8CC4-0047BD2AC127}">
      <dgm:prSet/>
      <dgm:spPr/>
      <dgm:t>
        <a:bodyPr/>
        <a:lstStyle/>
        <a:p>
          <a:endParaRPr lang="en-US"/>
        </a:p>
      </dgm:t>
    </dgm:pt>
    <dgm:pt modelId="{F6572942-ABD4-4996-9853-C5B588DB66F5}" type="sibTrans" cxnId="{231FB398-62C8-4CCF-8CC4-0047BD2AC127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C593FDDC-AF42-47B6-A36D-36266B38C9A2}" type="pres">
      <dgm:prSet presAssocID="{8F8B74D4-0150-4D77-B0F1-D405531721A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140BAE-2ABD-42FB-9561-DE9477CA7233}" type="pres">
      <dgm:prSet presAssocID="{8F8B74D4-0150-4D77-B0F1-D405531721AD}" presName="dummyMaxCanvas" presStyleCnt="0">
        <dgm:presLayoutVars/>
      </dgm:prSet>
      <dgm:spPr/>
    </dgm:pt>
    <dgm:pt modelId="{23F59A08-774B-4704-9637-4BC5233ED1E5}" type="pres">
      <dgm:prSet presAssocID="{8F8B74D4-0150-4D77-B0F1-D405531721AD}" presName="FiveNodes_1" presStyleLbl="node1" presStyleIdx="0" presStyleCnt="5" custScaleX="1130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DC090-220E-440F-BD78-825989F04FFF}" type="pres">
      <dgm:prSet presAssocID="{8F8B74D4-0150-4D77-B0F1-D405531721A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E6F510-5C46-4F72-8DDC-A418780C79F1}" type="pres">
      <dgm:prSet presAssocID="{8F8B74D4-0150-4D77-B0F1-D405531721AD}" presName="FiveNodes_3" presStyleLbl="node1" presStyleIdx="2" presStyleCnt="5" custScaleX="108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EB502-DB76-42C6-9E71-DBC0AA3797DE}" type="pres">
      <dgm:prSet presAssocID="{8F8B74D4-0150-4D77-B0F1-D405531721A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FCF031-9786-4819-8B4C-5305DCB5041F}" type="pres">
      <dgm:prSet presAssocID="{8F8B74D4-0150-4D77-B0F1-D405531721AD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7C0D2-2BDC-4ADA-A209-357AB3D751A0}" type="pres">
      <dgm:prSet presAssocID="{8F8B74D4-0150-4D77-B0F1-D405531721A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03C38F-A0C4-4F20-A485-AC5E21730731}" type="pres">
      <dgm:prSet presAssocID="{8F8B74D4-0150-4D77-B0F1-D405531721AD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CFDC49-1C07-4288-9C67-54396A284CC6}" type="pres">
      <dgm:prSet presAssocID="{8F8B74D4-0150-4D77-B0F1-D405531721A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A7CCE-BC90-44A5-8455-37FB9EFED74C}" type="pres">
      <dgm:prSet presAssocID="{8F8B74D4-0150-4D77-B0F1-D405531721A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FB705-4B69-4B28-B81B-739F0F748711}" type="pres">
      <dgm:prSet presAssocID="{8F8B74D4-0150-4D77-B0F1-D405531721A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350334-BC0E-4A63-9E3B-608FAE498D67}" type="pres">
      <dgm:prSet presAssocID="{8F8B74D4-0150-4D77-B0F1-D405531721A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B98F64-80DE-4340-9C5B-B0CFA6593162}" type="pres">
      <dgm:prSet presAssocID="{8F8B74D4-0150-4D77-B0F1-D405531721A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06C69B-F731-47F3-B19E-B51D51BEB2B7}" type="pres">
      <dgm:prSet presAssocID="{8F8B74D4-0150-4D77-B0F1-D405531721A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D43C8-5CB3-4C68-B037-9D0D6B88F3CF}" type="pres">
      <dgm:prSet presAssocID="{8F8B74D4-0150-4D77-B0F1-D405531721A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0A5BC9-B8C5-4A85-8376-CCD13DA86117}" srcId="{8F8B74D4-0150-4D77-B0F1-D405531721AD}" destId="{05327274-5716-45DF-9F96-93B41A237FEB}" srcOrd="0" destOrd="0" parTransId="{9C5F3DB7-AC9D-43B8-A6DB-F6109B8A6B7E}" sibTransId="{8860430A-7A9D-4040-84B0-BDBD7F5B4BD6}"/>
    <dgm:cxn modelId="{6884564E-E26D-4042-83BF-922CF3583308}" type="presOf" srcId="{AB0C9A43-9621-48BC-9D3C-A281B4E640D4}" destId="{AAB98F64-80DE-4340-9C5B-B0CFA6593162}" srcOrd="1" destOrd="0" presId="urn:microsoft.com/office/officeart/2005/8/layout/vProcess5"/>
    <dgm:cxn modelId="{B9E864DE-1084-4D36-8288-9A33E86FADD8}" srcId="{8F8B74D4-0150-4D77-B0F1-D405531721AD}" destId="{30F18285-EA5E-4DC5-AB43-0727D4695AE3}" srcOrd="5" destOrd="0" parTransId="{050C1C86-C87C-46DB-8CFC-25D625A20814}" sibTransId="{80E60E0D-103F-4A66-9931-8A1E9701A154}"/>
    <dgm:cxn modelId="{B2535A67-E823-45E3-81B1-2539DC52AB2B}" type="presOf" srcId="{0358EC49-F386-4A78-B7A6-E416FB8725B0}" destId="{1B06C69B-F731-47F3-B19E-B51D51BEB2B7}" srcOrd="1" destOrd="0" presId="urn:microsoft.com/office/officeart/2005/8/layout/vProcess5"/>
    <dgm:cxn modelId="{A3E6D10A-A382-4A0B-BAB3-947CCC907D14}" type="presOf" srcId="{8860430A-7A9D-4040-84B0-BDBD7F5B4BD6}" destId="{D5D7C0D2-2BDC-4ADA-A209-357AB3D751A0}" srcOrd="0" destOrd="0" presId="urn:microsoft.com/office/officeart/2005/8/layout/vProcess5"/>
    <dgm:cxn modelId="{490DFDEC-6F4D-41B0-B565-FD66861F46A6}" type="presOf" srcId="{05327274-5716-45DF-9F96-93B41A237FEB}" destId="{5D5FB705-4B69-4B28-B81B-739F0F748711}" srcOrd="1" destOrd="0" presId="urn:microsoft.com/office/officeart/2005/8/layout/vProcess5"/>
    <dgm:cxn modelId="{2AAEE1E3-DFDD-4474-AFC3-6E22BF98A3A1}" type="presOf" srcId="{E67C4314-0632-401B-B0DE-15194E4730F6}" destId="{5C03C38F-A0C4-4F20-A485-AC5E21730731}" srcOrd="0" destOrd="0" presId="urn:microsoft.com/office/officeart/2005/8/layout/vProcess5"/>
    <dgm:cxn modelId="{4464DE87-9317-4A2F-B7A1-57CC1923E7ED}" type="presOf" srcId="{79B3A66B-9F07-4B39-BE62-2D2C97E9D494}" destId="{EEFCF031-9786-4819-8B4C-5305DCB5041F}" srcOrd="0" destOrd="0" presId="urn:microsoft.com/office/officeart/2005/8/layout/vProcess5"/>
    <dgm:cxn modelId="{0A2DEA9A-3600-4294-B97B-A8DDB1293AD1}" type="presOf" srcId="{AB0C9A43-9621-48BC-9D3C-A281B4E640D4}" destId="{42E6F510-5C46-4F72-8DDC-A418780C79F1}" srcOrd="0" destOrd="0" presId="urn:microsoft.com/office/officeart/2005/8/layout/vProcess5"/>
    <dgm:cxn modelId="{231FB398-62C8-4CCF-8CC4-0047BD2AC127}" srcId="{8F8B74D4-0150-4D77-B0F1-D405531721AD}" destId="{0358EC49-F386-4A78-B7A6-E416FB8725B0}" srcOrd="3" destOrd="0" parTransId="{21AFA27C-EAF6-4003-A4BC-4E3795F8476B}" sibTransId="{F6572942-ABD4-4996-9853-C5B588DB66F5}"/>
    <dgm:cxn modelId="{04D0DBC9-9924-4D27-8A43-04B7BED396EC}" type="presOf" srcId="{0358EC49-F386-4A78-B7A6-E416FB8725B0}" destId="{80CEB502-DB76-42C6-9E71-DBC0AA3797DE}" srcOrd="0" destOrd="0" presId="urn:microsoft.com/office/officeart/2005/8/layout/vProcess5"/>
    <dgm:cxn modelId="{12CDE7D4-7690-40EF-8BC0-F113E15D82F3}" type="presOf" srcId="{05327274-5716-45DF-9F96-93B41A237FEB}" destId="{23F59A08-774B-4704-9637-4BC5233ED1E5}" srcOrd="0" destOrd="0" presId="urn:microsoft.com/office/officeart/2005/8/layout/vProcess5"/>
    <dgm:cxn modelId="{430B14C2-E698-4D1A-8875-1921FA7414D9}" type="presOf" srcId="{77B889A8-1C37-4528-BE08-319A2FEBD34C}" destId="{7B350334-BC0E-4A63-9E3B-608FAE498D67}" srcOrd="1" destOrd="0" presId="urn:microsoft.com/office/officeart/2005/8/layout/vProcess5"/>
    <dgm:cxn modelId="{85CA0113-F1AA-4357-A7DF-C84479ACF658}" type="presOf" srcId="{79B3A66B-9F07-4B39-BE62-2D2C97E9D494}" destId="{D5AD43C8-5CB3-4C68-B037-9D0D6B88F3CF}" srcOrd="1" destOrd="0" presId="urn:microsoft.com/office/officeart/2005/8/layout/vProcess5"/>
    <dgm:cxn modelId="{94BA1025-9E9D-4875-B95C-AD19838995C9}" srcId="{8F8B74D4-0150-4D77-B0F1-D405531721AD}" destId="{AB0C9A43-9621-48BC-9D3C-A281B4E640D4}" srcOrd="2" destOrd="0" parTransId="{A22C35E5-9C85-4ED7-B870-98903263C72A}" sibTransId="{B898DD0E-926D-4D5A-A528-085C942E46D3}"/>
    <dgm:cxn modelId="{1B30669B-BA97-4C57-BAE0-6C8BD3573E80}" type="presOf" srcId="{F6572942-ABD4-4996-9853-C5B588DB66F5}" destId="{4F1A7CCE-BC90-44A5-8455-37FB9EFED74C}" srcOrd="0" destOrd="0" presId="urn:microsoft.com/office/officeart/2005/8/layout/vProcess5"/>
    <dgm:cxn modelId="{36BFC8B6-681E-475C-8531-61718E789C7E}" type="presOf" srcId="{8F8B74D4-0150-4D77-B0F1-D405531721AD}" destId="{C593FDDC-AF42-47B6-A36D-36266B38C9A2}" srcOrd="0" destOrd="0" presId="urn:microsoft.com/office/officeart/2005/8/layout/vProcess5"/>
    <dgm:cxn modelId="{2ADC21C5-3848-4636-9F52-40AD31AFCCC0}" type="presOf" srcId="{77B889A8-1C37-4528-BE08-319A2FEBD34C}" destId="{D69DC090-220E-440F-BD78-825989F04FFF}" srcOrd="0" destOrd="0" presId="urn:microsoft.com/office/officeart/2005/8/layout/vProcess5"/>
    <dgm:cxn modelId="{ACCF678C-CF89-4B78-BBBE-27F82A728679}" srcId="{8F8B74D4-0150-4D77-B0F1-D405531721AD}" destId="{77B889A8-1C37-4528-BE08-319A2FEBD34C}" srcOrd="1" destOrd="0" parTransId="{1CA190CF-D79B-48C3-811B-110A690F194C}" sibTransId="{E67C4314-0632-401B-B0DE-15194E4730F6}"/>
    <dgm:cxn modelId="{8A9CD6C8-F803-41DE-8923-4266B9B54F4E}" type="presOf" srcId="{B898DD0E-926D-4D5A-A528-085C942E46D3}" destId="{93CFDC49-1C07-4288-9C67-54396A284CC6}" srcOrd="0" destOrd="0" presId="urn:microsoft.com/office/officeart/2005/8/layout/vProcess5"/>
    <dgm:cxn modelId="{CDC23F61-E0F3-417A-96B3-B37883879AEF}" srcId="{8F8B74D4-0150-4D77-B0F1-D405531721AD}" destId="{79B3A66B-9F07-4B39-BE62-2D2C97E9D494}" srcOrd="4" destOrd="0" parTransId="{5E2DC9A0-D101-4973-993D-820D8BA6EBB0}" sibTransId="{85D3CA2B-D437-4D9E-8132-BCE3C509C504}"/>
    <dgm:cxn modelId="{602326F9-14A9-494C-9012-41E5BFFDB389}" type="presParOf" srcId="{C593FDDC-AF42-47B6-A36D-36266B38C9A2}" destId="{52140BAE-2ABD-42FB-9561-DE9477CA7233}" srcOrd="0" destOrd="0" presId="urn:microsoft.com/office/officeart/2005/8/layout/vProcess5"/>
    <dgm:cxn modelId="{6E484101-0B80-42A1-BB0F-A7AAB33DEBB8}" type="presParOf" srcId="{C593FDDC-AF42-47B6-A36D-36266B38C9A2}" destId="{23F59A08-774B-4704-9637-4BC5233ED1E5}" srcOrd="1" destOrd="0" presId="urn:microsoft.com/office/officeart/2005/8/layout/vProcess5"/>
    <dgm:cxn modelId="{F9A091B8-5C44-4C58-9A21-4E09AE7FE0EB}" type="presParOf" srcId="{C593FDDC-AF42-47B6-A36D-36266B38C9A2}" destId="{D69DC090-220E-440F-BD78-825989F04FFF}" srcOrd="2" destOrd="0" presId="urn:microsoft.com/office/officeart/2005/8/layout/vProcess5"/>
    <dgm:cxn modelId="{AA4A3667-C604-428B-9E20-1483695FBF06}" type="presParOf" srcId="{C593FDDC-AF42-47B6-A36D-36266B38C9A2}" destId="{42E6F510-5C46-4F72-8DDC-A418780C79F1}" srcOrd="3" destOrd="0" presId="urn:microsoft.com/office/officeart/2005/8/layout/vProcess5"/>
    <dgm:cxn modelId="{D214011E-3B44-4904-B7E1-8793F7306AE4}" type="presParOf" srcId="{C593FDDC-AF42-47B6-A36D-36266B38C9A2}" destId="{80CEB502-DB76-42C6-9E71-DBC0AA3797DE}" srcOrd="4" destOrd="0" presId="urn:microsoft.com/office/officeart/2005/8/layout/vProcess5"/>
    <dgm:cxn modelId="{D640BE87-5B9C-4855-9E9D-3A26256E806F}" type="presParOf" srcId="{C593FDDC-AF42-47B6-A36D-36266B38C9A2}" destId="{EEFCF031-9786-4819-8B4C-5305DCB5041F}" srcOrd="5" destOrd="0" presId="urn:microsoft.com/office/officeart/2005/8/layout/vProcess5"/>
    <dgm:cxn modelId="{BB870310-A8C8-4562-A2C0-F2ECEA7F9417}" type="presParOf" srcId="{C593FDDC-AF42-47B6-A36D-36266B38C9A2}" destId="{D5D7C0D2-2BDC-4ADA-A209-357AB3D751A0}" srcOrd="6" destOrd="0" presId="urn:microsoft.com/office/officeart/2005/8/layout/vProcess5"/>
    <dgm:cxn modelId="{4F629013-18B3-44FA-B44C-463CDA363C63}" type="presParOf" srcId="{C593FDDC-AF42-47B6-A36D-36266B38C9A2}" destId="{5C03C38F-A0C4-4F20-A485-AC5E21730731}" srcOrd="7" destOrd="0" presId="urn:microsoft.com/office/officeart/2005/8/layout/vProcess5"/>
    <dgm:cxn modelId="{041F03A6-0CE2-41EC-8255-D4167E8B12E1}" type="presParOf" srcId="{C593FDDC-AF42-47B6-A36D-36266B38C9A2}" destId="{93CFDC49-1C07-4288-9C67-54396A284CC6}" srcOrd="8" destOrd="0" presId="urn:microsoft.com/office/officeart/2005/8/layout/vProcess5"/>
    <dgm:cxn modelId="{82291408-81E2-4043-8060-F5B1EC8E204B}" type="presParOf" srcId="{C593FDDC-AF42-47B6-A36D-36266B38C9A2}" destId="{4F1A7CCE-BC90-44A5-8455-37FB9EFED74C}" srcOrd="9" destOrd="0" presId="urn:microsoft.com/office/officeart/2005/8/layout/vProcess5"/>
    <dgm:cxn modelId="{72989A5E-3EBF-459E-A5C1-8058A8118715}" type="presParOf" srcId="{C593FDDC-AF42-47B6-A36D-36266B38C9A2}" destId="{5D5FB705-4B69-4B28-B81B-739F0F748711}" srcOrd="10" destOrd="0" presId="urn:microsoft.com/office/officeart/2005/8/layout/vProcess5"/>
    <dgm:cxn modelId="{6BD731C2-CB7E-4968-8931-DDD1FCEC2AEE}" type="presParOf" srcId="{C593FDDC-AF42-47B6-A36D-36266B38C9A2}" destId="{7B350334-BC0E-4A63-9E3B-608FAE498D67}" srcOrd="11" destOrd="0" presId="urn:microsoft.com/office/officeart/2005/8/layout/vProcess5"/>
    <dgm:cxn modelId="{38CEFC2B-C771-4D4F-93E9-3343AF0C6E6B}" type="presParOf" srcId="{C593FDDC-AF42-47B6-A36D-36266B38C9A2}" destId="{AAB98F64-80DE-4340-9C5B-B0CFA6593162}" srcOrd="12" destOrd="0" presId="urn:microsoft.com/office/officeart/2005/8/layout/vProcess5"/>
    <dgm:cxn modelId="{533910FC-8AF6-4C1F-B9E8-E31D4267EFC3}" type="presParOf" srcId="{C593FDDC-AF42-47B6-A36D-36266B38C9A2}" destId="{1B06C69B-F731-47F3-B19E-B51D51BEB2B7}" srcOrd="13" destOrd="0" presId="urn:microsoft.com/office/officeart/2005/8/layout/vProcess5"/>
    <dgm:cxn modelId="{309D4AB3-2AD3-47AB-8052-AD096BFB512C}" type="presParOf" srcId="{C593FDDC-AF42-47B6-A36D-36266B38C9A2}" destId="{D5AD43C8-5CB3-4C68-B037-9D0D6B88F3C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460F15E-1C3E-45BD-9B7F-9BBDEE47F1AB}" type="doc">
      <dgm:prSet loTypeId="urn:microsoft.com/office/officeart/2005/8/layout/hierarchy3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08AC8D-B422-4395-B70A-57D766C5D8A3}">
      <dgm:prSet phldrT="[Text]" custT="1"/>
      <dgm:spPr/>
      <dgm:t>
        <a:bodyPr/>
        <a:lstStyle/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REACŢII ADVERSE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88B93052-A1C6-4700-9A6C-BAC615BC8C1A}" type="parTrans" cxnId="{0985FCC4-E381-4A42-BE87-D496B58733BC}">
      <dgm:prSet/>
      <dgm:spPr/>
      <dgm:t>
        <a:bodyPr/>
        <a:lstStyle/>
        <a:p>
          <a:endParaRPr lang="en-US"/>
        </a:p>
      </dgm:t>
    </dgm:pt>
    <dgm:pt modelId="{EC53BB22-95A5-4699-9C5E-1D18725752C3}" type="sibTrans" cxnId="{0985FCC4-E381-4A42-BE87-D496B58733BC}">
      <dgm:prSet/>
      <dgm:spPr/>
      <dgm:t>
        <a:bodyPr/>
        <a:lstStyle/>
        <a:p>
          <a:endParaRPr lang="en-US"/>
        </a:p>
      </dgm:t>
    </dgm:pt>
    <dgm:pt modelId="{B06B769F-E344-4202-8C4B-2891DDB1F41E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insomnie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8F66CEB-F9BB-4F08-9D3A-ABA1868A5C9D}" type="parTrans" cxnId="{56A8CE5A-6C1D-4F6C-A993-C28CE81AC229}">
      <dgm:prSet/>
      <dgm:spPr/>
      <dgm:t>
        <a:bodyPr/>
        <a:lstStyle/>
        <a:p>
          <a:endParaRPr lang="en-US"/>
        </a:p>
      </dgm:t>
    </dgm:pt>
    <dgm:pt modelId="{EAB211A0-3273-4D2B-AE82-BBCA1078D271}" type="sibTrans" cxnId="{56A8CE5A-6C1D-4F6C-A993-C28CE81AC229}">
      <dgm:prSet/>
      <dgm:spPr/>
      <dgm:t>
        <a:bodyPr/>
        <a:lstStyle/>
        <a:p>
          <a:endParaRPr lang="en-US"/>
        </a:p>
      </dgm:t>
    </dgm:pt>
    <dgm:pt modelId="{54D58775-9FD4-4627-8660-EC04E3086F3C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greaţă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vomă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constipaţie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diaree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97BA66E-44A5-453D-A84F-49737B03BB76}" type="parTrans" cxnId="{30C3D81F-19D2-488D-ACA0-260C21A47310}">
      <dgm:prSet/>
      <dgm:spPr/>
      <dgm:t>
        <a:bodyPr/>
        <a:lstStyle/>
        <a:p>
          <a:endParaRPr lang="en-US"/>
        </a:p>
      </dgm:t>
    </dgm:pt>
    <dgm:pt modelId="{5413043A-264B-4BBA-BD34-68CAD1D472D3}" type="sibTrans" cxnId="{30C3D81F-19D2-488D-ACA0-260C21A47310}">
      <dgm:prSet/>
      <dgm:spPr/>
      <dgm:t>
        <a:bodyPr/>
        <a:lstStyle/>
        <a:p>
          <a:endParaRPr lang="en-US"/>
        </a:p>
      </dgm:t>
    </dgm:pt>
    <dgm:pt modelId="{55EE0F33-56AD-4F1F-91EF-A4C9AD0FFEC8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CI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739BDE-F283-4871-87AA-50AD05DADE87}" type="parTrans" cxnId="{2A572AB9-D14D-4F95-B5E6-D50D1B377818}">
      <dgm:prSet/>
      <dgm:spPr/>
      <dgm:t>
        <a:bodyPr/>
        <a:lstStyle/>
        <a:p>
          <a:endParaRPr lang="en-US"/>
        </a:p>
      </dgm:t>
    </dgm:pt>
    <dgm:pt modelId="{C64253F6-B75B-4250-9980-5CAE1CC3EB33}" type="sibTrans" cxnId="{2A572AB9-D14D-4F95-B5E6-D50D1B377818}">
      <dgm:prSet/>
      <dgm:spPr/>
      <dgm:t>
        <a:bodyPr/>
        <a:lstStyle/>
        <a:p>
          <a:endParaRPr lang="en-US"/>
        </a:p>
      </dgm:t>
    </dgm:pt>
    <dgm:pt modelId="{FCD3447B-5B8A-4ED4-BEB8-16D959138C1A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Sarcină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alăptare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77DB5492-3CCA-4BEE-A03E-853670BB9809}" type="parTrans" cxnId="{7B6ECCBB-CA49-413F-B1D3-7EB9743D760C}">
      <dgm:prSet/>
      <dgm:spPr/>
      <dgm:t>
        <a:bodyPr/>
        <a:lstStyle/>
        <a:p>
          <a:endParaRPr lang="en-US"/>
        </a:p>
      </dgm:t>
    </dgm:pt>
    <dgm:pt modelId="{1E77E04C-8B6C-4B88-ADAA-D7ECE2FCAB27}" type="sibTrans" cxnId="{7B6ECCBB-CA49-413F-B1D3-7EB9743D760C}">
      <dgm:prSet/>
      <dgm:spPr/>
      <dgm:t>
        <a:bodyPr/>
        <a:lstStyle/>
        <a:p>
          <a:endParaRPr lang="en-US"/>
        </a:p>
      </dgm:t>
    </dgm:pt>
    <dgm:pt modelId="{A4EEDFB4-BBF1-4308-A0AD-E9D13689C664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copii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&lt; 18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22E349B-BC74-4241-B337-4056416A42CB}" type="parTrans" cxnId="{86D129EA-92FE-47E2-8323-2639F45CC47E}">
      <dgm:prSet/>
      <dgm:spPr/>
      <dgm:t>
        <a:bodyPr/>
        <a:lstStyle/>
        <a:p>
          <a:endParaRPr lang="en-US"/>
        </a:p>
      </dgm:t>
    </dgm:pt>
    <dgm:pt modelId="{04CC88F6-2C3E-4A05-8063-81351819D1B2}" type="sibTrans" cxnId="{86D129EA-92FE-47E2-8323-2639F45CC47E}">
      <dgm:prSet/>
      <dgm:spPr/>
      <dgm:t>
        <a:bodyPr/>
        <a:lstStyle/>
        <a:p>
          <a:endParaRPr lang="en-US"/>
        </a:p>
      </dgm:t>
    </dgm:pt>
    <dgm:pt modelId="{86BF3304-3FA9-4A1C-BE39-EC9C9EBD0F33}">
      <dgm:prSet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reacţii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de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hipersensibilizare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B76E1F40-9831-4EB5-8B09-24945B0352A9}" type="parTrans" cxnId="{B1673459-94C5-4206-AB68-3BBA5D7D59F4}">
      <dgm:prSet/>
      <dgm:spPr/>
      <dgm:t>
        <a:bodyPr/>
        <a:lstStyle/>
        <a:p>
          <a:endParaRPr lang="en-US"/>
        </a:p>
      </dgm:t>
    </dgm:pt>
    <dgm:pt modelId="{ED3862CB-FDBE-4685-B988-C8C7255894F1}" type="sibTrans" cxnId="{B1673459-94C5-4206-AB68-3BBA5D7D59F4}">
      <dgm:prSet/>
      <dgm:spPr/>
      <dgm:t>
        <a:bodyPr/>
        <a:lstStyle/>
        <a:p>
          <a:endParaRPr lang="en-US"/>
        </a:p>
      </dgm:t>
    </dgm:pt>
    <dgm:pt modelId="{FAACDF97-AD75-49AE-9A26-E9971D70B64B}" type="pres">
      <dgm:prSet presAssocID="{F460F15E-1C3E-45BD-9B7F-9BBDEE47F1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6CC1EF3-F9CA-4937-8D13-22D3E29FE379}" type="pres">
      <dgm:prSet presAssocID="{6808AC8D-B422-4395-B70A-57D766C5D8A3}" presName="root" presStyleCnt="0"/>
      <dgm:spPr/>
    </dgm:pt>
    <dgm:pt modelId="{63899785-EDF3-4736-9FA8-5438E8C4241F}" type="pres">
      <dgm:prSet presAssocID="{6808AC8D-B422-4395-B70A-57D766C5D8A3}" presName="rootComposite" presStyleCnt="0"/>
      <dgm:spPr/>
    </dgm:pt>
    <dgm:pt modelId="{4ED37793-FCC9-48E0-B3A2-C507EDD9369A}" type="pres">
      <dgm:prSet presAssocID="{6808AC8D-B422-4395-B70A-57D766C5D8A3}" presName="rootText" presStyleLbl="node1" presStyleIdx="0" presStyleCnt="2"/>
      <dgm:spPr/>
      <dgm:t>
        <a:bodyPr/>
        <a:lstStyle/>
        <a:p>
          <a:endParaRPr lang="en-US"/>
        </a:p>
      </dgm:t>
    </dgm:pt>
    <dgm:pt modelId="{F6D15DCA-C4D1-494E-8A80-2D02BE367434}" type="pres">
      <dgm:prSet presAssocID="{6808AC8D-B422-4395-B70A-57D766C5D8A3}" presName="rootConnector" presStyleLbl="node1" presStyleIdx="0" presStyleCnt="2"/>
      <dgm:spPr/>
      <dgm:t>
        <a:bodyPr/>
        <a:lstStyle/>
        <a:p>
          <a:endParaRPr lang="en-US"/>
        </a:p>
      </dgm:t>
    </dgm:pt>
    <dgm:pt modelId="{603EEB2A-935D-4372-AC8D-18C230E95E1C}" type="pres">
      <dgm:prSet presAssocID="{6808AC8D-B422-4395-B70A-57D766C5D8A3}" presName="childShape" presStyleCnt="0"/>
      <dgm:spPr/>
    </dgm:pt>
    <dgm:pt modelId="{C279FE91-5E46-4AED-8C5F-839882080C9D}" type="pres">
      <dgm:prSet presAssocID="{08F66CEB-F9BB-4F08-9D3A-ABA1868A5C9D}" presName="Name13" presStyleLbl="parChTrans1D2" presStyleIdx="0" presStyleCnt="5"/>
      <dgm:spPr/>
      <dgm:t>
        <a:bodyPr/>
        <a:lstStyle/>
        <a:p>
          <a:endParaRPr lang="en-US"/>
        </a:p>
      </dgm:t>
    </dgm:pt>
    <dgm:pt modelId="{24D3C32C-6A98-4D71-AD70-6063D210FE01}" type="pres">
      <dgm:prSet presAssocID="{B06B769F-E344-4202-8C4B-2891DDB1F41E}" presName="childText" presStyleLbl="bgAcc1" presStyleIdx="0" presStyleCnt="5" custLinFactNeighborX="-3685" custLinFactNeighborY="-2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C3D54-E225-4A2B-A2BE-FAFB697E4F92}" type="pres">
      <dgm:prSet presAssocID="{197BA66E-44A5-453D-A84F-49737B03BB76}" presName="Name13" presStyleLbl="parChTrans1D2" presStyleIdx="1" presStyleCnt="5"/>
      <dgm:spPr/>
      <dgm:t>
        <a:bodyPr/>
        <a:lstStyle/>
        <a:p>
          <a:endParaRPr lang="en-US"/>
        </a:p>
      </dgm:t>
    </dgm:pt>
    <dgm:pt modelId="{96FC9404-2904-45B3-B159-272D03784C75}" type="pres">
      <dgm:prSet presAssocID="{54D58775-9FD4-4627-8660-EC04E3086F3C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9420B-E07A-4FCC-9877-7837829EE815}" type="pres">
      <dgm:prSet presAssocID="{B76E1F40-9831-4EB5-8B09-24945B0352A9}" presName="Name13" presStyleLbl="parChTrans1D2" presStyleIdx="2" presStyleCnt="5"/>
      <dgm:spPr/>
      <dgm:t>
        <a:bodyPr/>
        <a:lstStyle/>
        <a:p>
          <a:endParaRPr lang="en-US"/>
        </a:p>
      </dgm:t>
    </dgm:pt>
    <dgm:pt modelId="{768353C2-8D9A-4D3A-A9BB-7DC582197E79}" type="pres">
      <dgm:prSet presAssocID="{86BF3304-3FA9-4A1C-BE39-EC9C9EBD0F33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70B41-F842-4550-BEA0-2CAF8E2CE637}" type="pres">
      <dgm:prSet presAssocID="{55EE0F33-56AD-4F1F-91EF-A4C9AD0FFEC8}" presName="root" presStyleCnt="0"/>
      <dgm:spPr/>
    </dgm:pt>
    <dgm:pt modelId="{A95750AA-FBAE-415C-BCA9-07A6E3250CD0}" type="pres">
      <dgm:prSet presAssocID="{55EE0F33-56AD-4F1F-91EF-A4C9AD0FFEC8}" presName="rootComposite" presStyleCnt="0"/>
      <dgm:spPr/>
    </dgm:pt>
    <dgm:pt modelId="{964EBD5C-D640-4AA7-96ED-06BCC3FFB2C7}" type="pres">
      <dgm:prSet presAssocID="{55EE0F33-56AD-4F1F-91EF-A4C9AD0FFEC8}" presName="rootText" presStyleLbl="node1" presStyleIdx="1" presStyleCnt="2"/>
      <dgm:spPr/>
      <dgm:t>
        <a:bodyPr/>
        <a:lstStyle/>
        <a:p>
          <a:endParaRPr lang="en-US"/>
        </a:p>
      </dgm:t>
    </dgm:pt>
    <dgm:pt modelId="{A934EF26-0C80-41A5-A62A-AFD4219FF526}" type="pres">
      <dgm:prSet presAssocID="{55EE0F33-56AD-4F1F-91EF-A4C9AD0FFEC8}" presName="rootConnector" presStyleLbl="node1" presStyleIdx="1" presStyleCnt="2"/>
      <dgm:spPr/>
      <dgm:t>
        <a:bodyPr/>
        <a:lstStyle/>
        <a:p>
          <a:endParaRPr lang="en-US"/>
        </a:p>
      </dgm:t>
    </dgm:pt>
    <dgm:pt modelId="{EFA8466A-B404-476C-8CBE-D34234DDF83B}" type="pres">
      <dgm:prSet presAssocID="{55EE0F33-56AD-4F1F-91EF-A4C9AD0FFEC8}" presName="childShape" presStyleCnt="0"/>
      <dgm:spPr/>
    </dgm:pt>
    <dgm:pt modelId="{4486391F-6210-4159-98E5-40DBE1997868}" type="pres">
      <dgm:prSet presAssocID="{77DB5492-3CCA-4BEE-A03E-853670BB9809}" presName="Name13" presStyleLbl="parChTrans1D2" presStyleIdx="3" presStyleCnt="5"/>
      <dgm:spPr/>
      <dgm:t>
        <a:bodyPr/>
        <a:lstStyle/>
        <a:p>
          <a:endParaRPr lang="en-US"/>
        </a:p>
      </dgm:t>
    </dgm:pt>
    <dgm:pt modelId="{77F0A214-DAE3-47C8-8361-E0817ECB78E3}" type="pres">
      <dgm:prSet presAssocID="{FCD3447B-5B8A-4ED4-BEB8-16D959138C1A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FBC57-4953-409D-9A96-6B3DDF836349}" type="pres">
      <dgm:prSet presAssocID="{022E349B-BC74-4241-B337-4056416A42CB}" presName="Name13" presStyleLbl="parChTrans1D2" presStyleIdx="4" presStyleCnt="5"/>
      <dgm:spPr/>
      <dgm:t>
        <a:bodyPr/>
        <a:lstStyle/>
        <a:p>
          <a:endParaRPr lang="en-US"/>
        </a:p>
      </dgm:t>
    </dgm:pt>
    <dgm:pt modelId="{7BAF4C65-714F-4665-AC11-D4A4F1DCFDA0}" type="pres">
      <dgm:prSet presAssocID="{A4EEDFB4-BBF1-4308-A0AD-E9D13689C664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81E135-BB91-4150-B6C4-20168FD84992}" type="presOf" srcId="{55EE0F33-56AD-4F1F-91EF-A4C9AD0FFEC8}" destId="{A934EF26-0C80-41A5-A62A-AFD4219FF526}" srcOrd="1" destOrd="0" presId="urn:microsoft.com/office/officeart/2005/8/layout/hierarchy3"/>
    <dgm:cxn modelId="{86D129EA-92FE-47E2-8323-2639F45CC47E}" srcId="{55EE0F33-56AD-4F1F-91EF-A4C9AD0FFEC8}" destId="{A4EEDFB4-BBF1-4308-A0AD-E9D13689C664}" srcOrd="1" destOrd="0" parTransId="{022E349B-BC74-4241-B337-4056416A42CB}" sibTransId="{04CC88F6-2C3E-4A05-8063-81351819D1B2}"/>
    <dgm:cxn modelId="{1A7E7674-9066-4B40-A7C6-B8B9E8593E24}" type="presOf" srcId="{B76E1F40-9831-4EB5-8B09-24945B0352A9}" destId="{2909420B-E07A-4FCC-9877-7837829EE815}" srcOrd="0" destOrd="0" presId="urn:microsoft.com/office/officeart/2005/8/layout/hierarchy3"/>
    <dgm:cxn modelId="{56A8CE5A-6C1D-4F6C-A993-C28CE81AC229}" srcId="{6808AC8D-B422-4395-B70A-57D766C5D8A3}" destId="{B06B769F-E344-4202-8C4B-2891DDB1F41E}" srcOrd="0" destOrd="0" parTransId="{08F66CEB-F9BB-4F08-9D3A-ABA1868A5C9D}" sibTransId="{EAB211A0-3273-4D2B-AE82-BBCA1078D271}"/>
    <dgm:cxn modelId="{092ABDCA-A058-468D-B73C-475DC14795FD}" type="presOf" srcId="{F460F15E-1C3E-45BD-9B7F-9BBDEE47F1AB}" destId="{FAACDF97-AD75-49AE-9A26-E9971D70B64B}" srcOrd="0" destOrd="0" presId="urn:microsoft.com/office/officeart/2005/8/layout/hierarchy3"/>
    <dgm:cxn modelId="{7B6ECCBB-CA49-413F-B1D3-7EB9743D760C}" srcId="{55EE0F33-56AD-4F1F-91EF-A4C9AD0FFEC8}" destId="{FCD3447B-5B8A-4ED4-BEB8-16D959138C1A}" srcOrd="0" destOrd="0" parTransId="{77DB5492-3CCA-4BEE-A03E-853670BB9809}" sibTransId="{1E77E04C-8B6C-4B88-ADAA-D7ECE2FCAB27}"/>
    <dgm:cxn modelId="{70A441A5-9DD4-4AF8-AD4C-FECE4750D1EF}" type="presOf" srcId="{197BA66E-44A5-453D-A84F-49737B03BB76}" destId="{065C3D54-E225-4A2B-A2BE-FAFB697E4F92}" srcOrd="0" destOrd="0" presId="urn:microsoft.com/office/officeart/2005/8/layout/hierarchy3"/>
    <dgm:cxn modelId="{B23A10A1-2421-4D40-9301-886212E81805}" type="presOf" srcId="{FCD3447B-5B8A-4ED4-BEB8-16D959138C1A}" destId="{77F0A214-DAE3-47C8-8361-E0817ECB78E3}" srcOrd="0" destOrd="0" presId="urn:microsoft.com/office/officeart/2005/8/layout/hierarchy3"/>
    <dgm:cxn modelId="{504F85AD-068F-4133-9CCA-6C12749D4EB3}" type="presOf" srcId="{6808AC8D-B422-4395-B70A-57D766C5D8A3}" destId="{F6D15DCA-C4D1-494E-8A80-2D02BE367434}" srcOrd="1" destOrd="0" presId="urn:microsoft.com/office/officeart/2005/8/layout/hierarchy3"/>
    <dgm:cxn modelId="{B1673459-94C5-4206-AB68-3BBA5D7D59F4}" srcId="{6808AC8D-B422-4395-B70A-57D766C5D8A3}" destId="{86BF3304-3FA9-4A1C-BE39-EC9C9EBD0F33}" srcOrd="2" destOrd="0" parTransId="{B76E1F40-9831-4EB5-8B09-24945B0352A9}" sibTransId="{ED3862CB-FDBE-4685-B988-C8C7255894F1}"/>
    <dgm:cxn modelId="{502F12F5-C4E8-4643-BE11-94C9C427C98A}" type="presOf" srcId="{6808AC8D-B422-4395-B70A-57D766C5D8A3}" destId="{4ED37793-FCC9-48E0-B3A2-C507EDD9369A}" srcOrd="0" destOrd="0" presId="urn:microsoft.com/office/officeart/2005/8/layout/hierarchy3"/>
    <dgm:cxn modelId="{F0AFD194-FCE4-4FA7-928F-2C421A54F559}" type="presOf" srcId="{55EE0F33-56AD-4F1F-91EF-A4C9AD0FFEC8}" destId="{964EBD5C-D640-4AA7-96ED-06BCC3FFB2C7}" srcOrd="0" destOrd="0" presId="urn:microsoft.com/office/officeart/2005/8/layout/hierarchy3"/>
    <dgm:cxn modelId="{24AA7E5B-3F8A-4304-AEBF-1BCEB3194FB0}" type="presOf" srcId="{B06B769F-E344-4202-8C4B-2891DDB1F41E}" destId="{24D3C32C-6A98-4D71-AD70-6063D210FE01}" srcOrd="0" destOrd="0" presId="urn:microsoft.com/office/officeart/2005/8/layout/hierarchy3"/>
    <dgm:cxn modelId="{5E73876A-F776-47DB-9951-745E71F8CCB3}" type="presOf" srcId="{86BF3304-3FA9-4A1C-BE39-EC9C9EBD0F33}" destId="{768353C2-8D9A-4D3A-A9BB-7DC582197E79}" srcOrd="0" destOrd="0" presId="urn:microsoft.com/office/officeart/2005/8/layout/hierarchy3"/>
    <dgm:cxn modelId="{DE2AA515-A591-44F1-9038-4EA29B6EB056}" type="presOf" srcId="{77DB5492-3CCA-4BEE-A03E-853670BB9809}" destId="{4486391F-6210-4159-98E5-40DBE1997868}" srcOrd="0" destOrd="0" presId="urn:microsoft.com/office/officeart/2005/8/layout/hierarchy3"/>
    <dgm:cxn modelId="{0985FCC4-E381-4A42-BE87-D496B58733BC}" srcId="{F460F15E-1C3E-45BD-9B7F-9BBDEE47F1AB}" destId="{6808AC8D-B422-4395-B70A-57D766C5D8A3}" srcOrd="0" destOrd="0" parTransId="{88B93052-A1C6-4700-9A6C-BAC615BC8C1A}" sibTransId="{EC53BB22-95A5-4699-9C5E-1D18725752C3}"/>
    <dgm:cxn modelId="{867554EE-4D5D-4173-8B52-CF12D73B6D6B}" type="presOf" srcId="{54D58775-9FD4-4627-8660-EC04E3086F3C}" destId="{96FC9404-2904-45B3-B159-272D03784C75}" srcOrd="0" destOrd="0" presId="urn:microsoft.com/office/officeart/2005/8/layout/hierarchy3"/>
    <dgm:cxn modelId="{50AB8622-E1E0-432E-962F-173CE60A390B}" type="presOf" srcId="{A4EEDFB4-BBF1-4308-A0AD-E9D13689C664}" destId="{7BAF4C65-714F-4665-AC11-D4A4F1DCFDA0}" srcOrd="0" destOrd="0" presId="urn:microsoft.com/office/officeart/2005/8/layout/hierarchy3"/>
    <dgm:cxn modelId="{F2F6D547-B4A5-4914-B947-911E239A936D}" type="presOf" srcId="{022E349B-BC74-4241-B337-4056416A42CB}" destId="{BB1FBC57-4953-409D-9A96-6B3DDF836349}" srcOrd="0" destOrd="0" presId="urn:microsoft.com/office/officeart/2005/8/layout/hierarchy3"/>
    <dgm:cxn modelId="{2A572AB9-D14D-4F95-B5E6-D50D1B377818}" srcId="{F460F15E-1C3E-45BD-9B7F-9BBDEE47F1AB}" destId="{55EE0F33-56AD-4F1F-91EF-A4C9AD0FFEC8}" srcOrd="1" destOrd="0" parTransId="{78739BDE-F283-4871-87AA-50AD05DADE87}" sibTransId="{C64253F6-B75B-4250-9980-5CAE1CC3EB33}"/>
    <dgm:cxn modelId="{04A6E4F5-54F2-49F7-8FD8-09433C3F1FA3}" type="presOf" srcId="{08F66CEB-F9BB-4F08-9D3A-ABA1868A5C9D}" destId="{C279FE91-5E46-4AED-8C5F-839882080C9D}" srcOrd="0" destOrd="0" presId="urn:microsoft.com/office/officeart/2005/8/layout/hierarchy3"/>
    <dgm:cxn modelId="{30C3D81F-19D2-488D-ACA0-260C21A47310}" srcId="{6808AC8D-B422-4395-B70A-57D766C5D8A3}" destId="{54D58775-9FD4-4627-8660-EC04E3086F3C}" srcOrd="1" destOrd="0" parTransId="{197BA66E-44A5-453D-A84F-49737B03BB76}" sibTransId="{5413043A-264B-4BBA-BD34-68CAD1D472D3}"/>
    <dgm:cxn modelId="{02D3A8B4-521A-4806-899C-CC5EE5922148}" type="presParOf" srcId="{FAACDF97-AD75-49AE-9A26-E9971D70B64B}" destId="{F6CC1EF3-F9CA-4937-8D13-22D3E29FE379}" srcOrd="0" destOrd="0" presId="urn:microsoft.com/office/officeart/2005/8/layout/hierarchy3"/>
    <dgm:cxn modelId="{262D0AD1-E6D3-46C0-8F79-E347BDC582C1}" type="presParOf" srcId="{F6CC1EF3-F9CA-4937-8D13-22D3E29FE379}" destId="{63899785-EDF3-4736-9FA8-5438E8C4241F}" srcOrd="0" destOrd="0" presId="urn:microsoft.com/office/officeart/2005/8/layout/hierarchy3"/>
    <dgm:cxn modelId="{BC6B8D8A-3B8F-4FD4-A017-933820EBBCC5}" type="presParOf" srcId="{63899785-EDF3-4736-9FA8-5438E8C4241F}" destId="{4ED37793-FCC9-48E0-B3A2-C507EDD9369A}" srcOrd="0" destOrd="0" presId="urn:microsoft.com/office/officeart/2005/8/layout/hierarchy3"/>
    <dgm:cxn modelId="{F706D2D9-EB64-46D8-8DC0-F7005E51A915}" type="presParOf" srcId="{63899785-EDF3-4736-9FA8-5438E8C4241F}" destId="{F6D15DCA-C4D1-494E-8A80-2D02BE367434}" srcOrd="1" destOrd="0" presId="urn:microsoft.com/office/officeart/2005/8/layout/hierarchy3"/>
    <dgm:cxn modelId="{6774BCCD-7B33-43D5-9B20-FC1187FB923C}" type="presParOf" srcId="{F6CC1EF3-F9CA-4937-8D13-22D3E29FE379}" destId="{603EEB2A-935D-4372-AC8D-18C230E95E1C}" srcOrd="1" destOrd="0" presId="urn:microsoft.com/office/officeart/2005/8/layout/hierarchy3"/>
    <dgm:cxn modelId="{03AC4EA7-57FD-4285-9620-EA70DAEA598E}" type="presParOf" srcId="{603EEB2A-935D-4372-AC8D-18C230E95E1C}" destId="{C279FE91-5E46-4AED-8C5F-839882080C9D}" srcOrd="0" destOrd="0" presId="urn:microsoft.com/office/officeart/2005/8/layout/hierarchy3"/>
    <dgm:cxn modelId="{C2F33CE8-FEB9-4748-B34C-51B64C88F632}" type="presParOf" srcId="{603EEB2A-935D-4372-AC8D-18C230E95E1C}" destId="{24D3C32C-6A98-4D71-AD70-6063D210FE01}" srcOrd="1" destOrd="0" presId="urn:microsoft.com/office/officeart/2005/8/layout/hierarchy3"/>
    <dgm:cxn modelId="{3CB3A20A-2312-4A6A-899B-5C1EE88E8367}" type="presParOf" srcId="{603EEB2A-935D-4372-AC8D-18C230E95E1C}" destId="{065C3D54-E225-4A2B-A2BE-FAFB697E4F92}" srcOrd="2" destOrd="0" presId="urn:microsoft.com/office/officeart/2005/8/layout/hierarchy3"/>
    <dgm:cxn modelId="{24C62AF4-9898-444D-BD3C-101441ADB2BD}" type="presParOf" srcId="{603EEB2A-935D-4372-AC8D-18C230E95E1C}" destId="{96FC9404-2904-45B3-B159-272D03784C75}" srcOrd="3" destOrd="0" presId="urn:microsoft.com/office/officeart/2005/8/layout/hierarchy3"/>
    <dgm:cxn modelId="{05ED27F9-164D-492C-9727-DDF244C2DF14}" type="presParOf" srcId="{603EEB2A-935D-4372-AC8D-18C230E95E1C}" destId="{2909420B-E07A-4FCC-9877-7837829EE815}" srcOrd="4" destOrd="0" presId="urn:microsoft.com/office/officeart/2005/8/layout/hierarchy3"/>
    <dgm:cxn modelId="{E0A5849F-0A59-4C02-AFF7-0A812F7C09CC}" type="presParOf" srcId="{603EEB2A-935D-4372-AC8D-18C230E95E1C}" destId="{768353C2-8D9A-4D3A-A9BB-7DC582197E79}" srcOrd="5" destOrd="0" presId="urn:microsoft.com/office/officeart/2005/8/layout/hierarchy3"/>
    <dgm:cxn modelId="{A44BB1BD-0F64-4C68-835C-FBB633ED775F}" type="presParOf" srcId="{FAACDF97-AD75-49AE-9A26-E9971D70B64B}" destId="{24870B41-F842-4550-BEA0-2CAF8E2CE637}" srcOrd="1" destOrd="0" presId="urn:microsoft.com/office/officeart/2005/8/layout/hierarchy3"/>
    <dgm:cxn modelId="{C8A809A3-0ECE-4E8A-A90E-32C130270FCD}" type="presParOf" srcId="{24870B41-F842-4550-BEA0-2CAF8E2CE637}" destId="{A95750AA-FBAE-415C-BCA9-07A6E3250CD0}" srcOrd="0" destOrd="0" presId="urn:microsoft.com/office/officeart/2005/8/layout/hierarchy3"/>
    <dgm:cxn modelId="{53FEB6E6-0604-445F-8CBF-1DD32FFAD4C1}" type="presParOf" srcId="{A95750AA-FBAE-415C-BCA9-07A6E3250CD0}" destId="{964EBD5C-D640-4AA7-96ED-06BCC3FFB2C7}" srcOrd="0" destOrd="0" presId="urn:microsoft.com/office/officeart/2005/8/layout/hierarchy3"/>
    <dgm:cxn modelId="{45CAAA85-B735-4522-BD96-7D064F6DA53E}" type="presParOf" srcId="{A95750AA-FBAE-415C-BCA9-07A6E3250CD0}" destId="{A934EF26-0C80-41A5-A62A-AFD4219FF526}" srcOrd="1" destOrd="0" presId="urn:microsoft.com/office/officeart/2005/8/layout/hierarchy3"/>
    <dgm:cxn modelId="{2674F5FF-1377-492F-A8BB-F55ACF09CBA8}" type="presParOf" srcId="{24870B41-F842-4550-BEA0-2CAF8E2CE637}" destId="{EFA8466A-B404-476C-8CBE-D34234DDF83B}" srcOrd="1" destOrd="0" presId="urn:microsoft.com/office/officeart/2005/8/layout/hierarchy3"/>
    <dgm:cxn modelId="{AE35A1B3-DD2A-46D7-B493-576569BF28B1}" type="presParOf" srcId="{EFA8466A-B404-476C-8CBE-D34234DDF83B}" destId="{4486391F-6210-4159-98E5-40DBE1997868}" srcOrd="0" destOrd="0" presId="urn:microsoft.com/office/officeart/2005/8/layout/hierarchy3"/>
    <dgm:cxn modelId="{F42FB711-F61C-4B0A-AE8C-BF621C08E2AF}" type="presParOf" srcId="{EFA8466A-B404-476C-8CBE-D34234DDF83B}" destId="{77F0A214-DAE3-47C8-8361-E0817ECB78E3}" srcOrd="1" destOrd="0" presId="urn:microsoft.com/office/officeart/2005/8/layout/hierarchy3"/>
    <dgm:cxn modelId="{76BC6EC0-1DB0-414B-9F33-967D4EC85984}" type="presParOf" srcId="{EFA8466A-B404-476C-8CBE-D34234DDF83B}" destId="{BB1FBC57-4953-409D-9A96-6B3DDF836349}" srcOrd="2" destOrd="0" presId="urn:microsoft.com/office/officeart/2005/8/layout/hierarchy3"/>
    <dgm:cxn modelId="{A3C924D8-587B-401C-A326-93F35DDCA204}" type="presParOf" srcId="{EFA8466A-B404-476C-8CBE-D34234DDF83B}" destId="{7BAF4C65-714F-4665-AC11-D4A4F1DCFDA0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DE811-72AA-4F58-8718-6C76D19A0AE1}" type="doc">
      <dgm:prSet loTypeId="urn:microsoft.com/office/officeart/2005/8/layout/list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6783E5-5B02-4C4A-9B68-CC36B5A58DD5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Saponozide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sterolice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kumimoji="0" lang="ro-RO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(d</a:t>
          </a:r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ioscina şi gracilina)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F8EC02-9CA3-4AB5-827B-D8CD9ACC1017}" type="parTrans" cxnId="{E9CF250D-02AC-4DBD-B824-3CEAEF00823A}">
      <dgm:prSet/>
      <dgm:spPr/>
      <dgm:t>
        <a:bodyPr/>
        <a:lstStyle/>
        <a:p>
          <a:endParaRPr lang="en-US"/>
        </a:p>
      </dgm:t>
    </dgm:pt>
    <dgm:pt modelId="{4B6A0BD0-B257-4BAE-88C3-1B25F50E3D69}" type="sibTrans" cxnId="{E9CF250D-02AC-4DBD-B824-3CEAEF00823A}">
      <dgm:prSet/>
      <dgm:spPr/>
      <dgm:t>
        <a:bodyPr/>
        <a:lstStyle/>
        <a:p>
          <a:endParaRPr lang="en-US"/>
        </a:p>
      </dgm:t>
    </dgm:pt>
    <dgm:pt modelId="{BDEA246A-4F22-46C9-872C-DF282F98C82E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Alcaloizi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clavinici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- </a:t>
          </a:r>
          <a:r>
            <a:rPr kumimoji="0" lang="ro-R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 iritantă asupra limbii.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C37660-ED12-4393-A7F9-EF5546A562B7}" type="parTrans" cxnId="{9F9E3C1D-B6B6-403C-93AB-E59C95621851}">
      <dgm:prSet/>
      <dgm:spPr/>
      <dgm:t>
        <a:bodyPr/>
        <a:lstStyle/>
        <a:p>
          <a:endParaRPr lang="en-US"/>
        </a:p>
      </dgm:t>
    </dgm:pt>
    <dgm:pt modelId="{C05EAED7-4A06-472D-9A84-839F41578A7C}" type="sibTrans" cxnId="{9F9E3C1D-B6B6-403C-93AB-E59C95621851}">
      <dgm:prSet/>
      <dgm:spPr/>
      <dgm:t>
        <a:bodyPr/>
        <a:lstStyle/>
        <a:p>
          <a:endParaRPr lang="en-US"/>
        </a:p>
      </dgm:t>
    </dgm:pt>
    <dgm:pt modelId="{DB5A40CB-274C-41B8-BDD1-CA6CA3364133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Acţiune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antiinflamatoare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antiechimotică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2E576-0277-4369-B434-22F32D70F409}" type="parTrans" cxnId="{9A111FEE-5264-4C43-A5CC-0D92914D5C24}">
      <dgm:prSet/>
      <dgm:spPr/>
      <dgm:t>
        <a:bodyPr/>
        <a:lstStyle/>
        <a:p>
          <a:endParaRPr lang="en-US"/>
        </a:p>
      </dgm:t>
    </dgm:pt>
    <dgm:pt modelId="{5B44C3C4-51E6-4C24-8C03-CFA0AAFC7C1B}" type="sibTrans" cxnId="{9A111FEE-5264-4C43-A5CC-0D92914D5C24}">
      <dgm:prSet/>
      <dgm:spPr/>
      <dgm:t>
        <a:bodyPr/>
        <a:lstStyle/>
        <a:p>
          <a:endParaRPr lang="en-US"/>
        </a:p>
      </dgm:t>
    </dgm:pt>
    <dgm:pt modelId="{32C723E4-CDBA-4F33-9D88-0BBDEE7C6045}" type="pres">
      <dgm:prSet presAssocID="{3DBDE811-72AA-4F58-8718-6C76D19A0A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B1E1E5-D56A-42CB-9AB4-3E2E9BD8CFB3}" type="pres">
      <dgm:prSet presAssocID="{2E6783E5-5B02-4C4A-9B68-CC36B5A58DD5}" presName="parentLin" presStyleCnt="0"/>
      <dgm:spPr/>
    </dgm:pt>
    <dgm:pt modelId="{D33A8C0F-8CFA-4049-AD96-EF80B28F04F1}" type="pres">
      <dgm:prSet presAssocID="{2E6783E5-5B02-4C4A-9B68-CC36B5A58DD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1B58FAF-CF75-4190-9A6A-409ABA439745}" type="pres">
      <dgm:prSet presAssocID="{2E6783E5-5B02-4C4A-9B68-CC36B5A58D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3FE949-E919-475F-BBF3-A3CF2F163D85}" type="pres">
      <dgm:prSet presAssocID="{2E6783E5-5B02-4C4A-9B68-CC36B5A58DD5}" presName="negativeSpace" presStyleCnt="0"/>
      <dgm:spPr/>
    </dgm:pt>
    <dgm:pt modelId="{CDE4A26E-3A48-42EF-ABA0-4CDD586AF539}" type="pres">
      <dgm:prSet presAssocID="{2E6783E5-5B02-4C4A-9B68-CC36B5A58DD5}" presName="childText" presStyleLbl="conFgAcc1" presStyleIdx="0" presStyleCnt="3">
        <dgm:presLayoutVars>
          <dgm:bulletEnabled val="1"/>
        </dgm:presLayoutVars>
      </dgm:prSet>
      <dgm:spPr/>
    </dgm:pt>
    <dgm:pt modelId="{B7973D89-5B2A-4BB3-A893-710ADCB6BE2B}" type="pres">
      <dgm:prSet presAssocID="{4B6A0BD0-B257-4BAE-88C3-1B25F50E3D69}" presName="spaceBetweenRectangles" presStyleCnt="0"/>
      <dgm:spPr/>
    </dgm:pt>
    <dgm:pt modelId="{43D6F198-140C-4CAB-AF27-47BB25D55875}" type="pres">
      <dgm:prSet presAssocID="{BDEA246A-4F22-46C9-872C-DF282F98C82E}" presName="parentLin" presStyleCnt="0"/>
      <dgm:spPr/>
    </dgm:pt>
    <dgm:pt modelId="{8D6562DC-F3DF-4A05-9EAB-BBA1A24D3AAB}" type="pres">
      <dgm:prSet presAssocID="{BDEA246A-4F22-46C9-872C-DF282F98C82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86E190C-267B-453A-906F-137C2097A7EA}" type="pres">
      <dgm:prSet presAssocID="{BDEA246A-4F22-46C9-872C-DF282F98C82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946A60-ED98-43FC-97B4-C5A2437CE0AA}" type="pres">
      <dgm:prSet presAssocID="{BDEA246A-4F22-46C9-872C-DF282F98C82E}" presName="negativeSpace" presStyleCnt="0"/>
      <dgm:spPr/>
    </dgm:pt>
    <dgm:pt modelId="{4E9DE3D1-833D-49D5-8826-A325E5536514}" type="pres">
      <dgm:prSet presAssocID="{BDEA246A-4F22-46C9-872C-DF282F98C82E}" presName="childText" presStyleLbl="conFgAcc1" presStyleIdx="1" presStyleCnt="3">
        <dgm:presLayoutVars>
          <dgm:bulletEnabled val="1"/>
        </dgm:presLayoutVars>
      </dgm:prSet>
      <dgm:spPr/>
    </dgm:pt>
    <dgm:pt modelId="{0E47543E-DC32-4889-9D7D-4BB2A5B744AC}" type="pres">
      <dgm:prSet presAssocID="{C05EAED7-4A06-472D-9A84-839F41578A7C}" presName="spaceBetweenRectangles" presStyleCnt="0"/>
      <dgm:spPr/>
    </dgm:pt>
    <dgm:pt modelId="{87986D7C-EEA2-4A81-953B-D6A80046FDD8}" type="pres">
      <dgm:prSet presAssocID="{DB5A40CB-274C-41B8-BDD1-CA6CA3364133}" presName="parentLin" presStyleCnt="0"/>
      <dgm:spPr/>
    </dgm:pt>
    <dgm:pt modelId="{60F911D6-42B8-4E00-BC6C-FFB36204DA38}" type="pres">
      <dgm:prSet presAssocID="{DB5A40CB-274C-41B8-BDD1-CA6CA3364133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433C031-2075-46B7-83EA-4CDFFC793F8C}" type="pres">
      <dgm:prSet presAssocID="{DB5A40CB-274C-41B8-BDD1-CA6CA336413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0CE857-A56E-4E71-BAE8-9B3645AC4F09}" type="pres">
      <dgm:prSet presAssocID="{DB5A40CB-274C-41B8-BDD1-CA6CA3364133}" presName="negativeSpace" presStyleCnt="0"/>
      <dgm:spPr/>
    </dgm:pt>
    <dgm:pt modelId="{E0F7137C-1740-46D2-9ACF-34F3D99044F6}" type="pres">
      <dgm:prSet presAssocID="{DB5A40CB-274C-41B8-BDD1-CA6CA336413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F9E3C1D-B6B6-403C-93AB-E59C95621851}" srcId="{3DBDE811-72AA-4F58-8718-6C76D19A0AE1}" destId="{BDEA246A-4F22-46C9-872C-DF282F98C82E}" srcOrd="1" destOrd="0" parTransId="{F2C37660-ED12-4393-A7F9-EF5546A562B7}" sibTransId="{C05EAED7-4A06-472D-9A84-839F41578A7C}"/>
    <dgm:cxn modelId="{9A111FEE-5264-4C43-A5CC-0D92914D5C24}" srcId="{3DBDE811-72AA-4F58-8718-6C76D19A0AE1}" destId="{DB5A40CB-274C-41B8-BDD1-CA6CA3364133}" srcOrd="2" destOrd="0" parTransId="{3B12E576-0277-4369-B434-22F32D70F409}" sibTransId="{5B44C3C4-51E6-4C24-8C03-CFA0AAFC7C1B}"/>
    <dgm:cxn modelId="{1A5ABD39-2DC4-4A24-BCC0-2EE427030457}" type="presOf" srcId="{BDEA246A-4F22-46C9-872C-DF282F98C82E}" destId="{8D6562DC-F3DF-4A05-9EAB-BBA1A24D3AAB}" srcOrd="0" destOrd="0" presId="urn:microsoft.com/office/officeart/2005/8/layout/list1"/>
    <dgm:cxn modelId="{E1A7A2AD-4668-4AB1-967A-EE71364B10DE}" type="presOf" srcId="{DB5A40CB-274C-41B8-BDD1-CA6CA3364133}" destId="{9433C031-2075-46B7-83EA-4CDFFC793F8C}" srcOrd="1" destOrd="0" presId="urn:microsoft.com/office/officeart/2005/8/layout/list1"/>
    <dgm:cxn modelId="{EB8258DC-CDE9-45A8-A57F-DE3DD98E5586}" type="presOf" srcId="{DB5A40CB-274C-41B8-BDD1-CA6CA3364133}" destId="{60F911D6-42B8-4E00-BC6C-FFB36204DA38}" srcOrd="0" destOrd="0" presId="urn:microsoft.com/office/officeart/2005/8/layout/list1"/>
    <dgm:cxn modelId="{64C016DF-D21B-4834-A77A-AD34AE8EDD5E}" type="presOf" srcId="{3DBDE811-72AA-4F58-8718-6C76D19A0AE1}" destId="{32C723E4-CDBA-4F33-9D88-0BBDEE7C6045}" srcOrd="0" destOrd="0" presId="urn:microsoft.com/office/officeart/2005/8/layout/list1"/>
    <dgm:cxn modelId="{E9CF250D-02AC-4DBD-B824-3CEAEF00823A}" srcId="{3DBDE811-72AA-4F58-8718-6C76D19A0AE1}" destId="{2E6783E5-5B02-4C4A-9B68-CC36B5A58DD5}" srcOrd="0" destOrd="0" parTransId="{86F8EC02-9CA3-4AB5-827B-D8CD9ACC1017}" sibTransId="{4B6A0BD0-B257-4BAE-88C3-1B25F50E3D69}"/>
    <dgm:cxn modelId="{032FF584-FC62-4DAD-BEFA-A224BF561F28}" type="presOf" srcId="{2E6783E5-5B02-4C4A-9B68-CC36B5A58DD5}" destId="{F1B58FAF-CF75-4190-9A6A-409ABA439745}" srcOrd="1" destOrd="0" presId="urn:microsoft.com/office/officeart/2005/8/layout/list1"/>
    <dgm:cxn modelId="{A8C5747B-EAE3-4E13-8BAC-AC4C8C1CBD20}" type="presOf" srcId="{BDEA246A-4F22-46C9-872C-DF282F98C82E}" destId="{286E190C-267B-453A-906F-137C2097A7EA}" srcOrd="1" destOrd="0" presId="urn:microsoft.com/office/officeart/2005/8/layout/list1"/>
    <dgm:cxn modelId="{C711E9D0-C1BA-454A-94E4-D04AF653AD58}" type="presOf" srcId="{2E6783E5-5B02-4C4A-9B68-CC36B5A58DD5}" destId="{D33A8C0F-8CFA-4049-AD96-EF80B28F04F1}" srcOrd="0" destOrd="0" presId="urn:microsoft.com/office/officeart/2005/8/layout/list1"/>
    <dgm:cxn modelId="{B07555F7-031A-4332-8A71-8845E928D258}" type="presParOf" srcId="{32C723E4-CDBA-4F33-9D88-0BBDEE7C6045}" destId="{EDB1E1E5-D56A-42CB-9AB4-3E2E9BD8CFB3}" srcOrd="0" destOrd="0" presId="urn:microsoft.com/office/officeart/2005/8/layout/list1"/>
    <dgm:cxn modelId="{B20CB9AC-9BE8-451D-97F5-60EC16B0300D}" type="presParOf" srcId="{EDB1E1E5-D56A-42CB-9AB4-3E2E9BD8CFB3}" destId="{D33A8C0F-8CFA-4049-AD96-EF80B28F04F1}" srcOrd="0" destOrd="0" presId="urn:microsoft.com/office/officeart/2005/8/layout/list1"/>
    <dgm:cxn modelId="{64EF3DF6-386D-4259-BDE1-CC7D1A5C8EA1}" type="presParOf" srcId="{EDB1E1E5-D56A-42CB-9AB4-3E2E9BD8CFB3}" destId="{F1B58FAF-CF75-4190-9A6A-409ABA439745}" srcOrd="1" destOrd="0" presId="urn:microsoft.com/office/officeart/2005/8/layout/list1"/>
    <dgm:cxn modelId="{8231899F-3CE9-4012-80C8-8791EE0D9963}" type="presParOf" srcId="{32C723E4-CDBA-4F33-9D88-0BBDEE7C6045}" destId="{6C3FE949-E919-475F-BBF3-A3CF2F163D85}" srcOrd="1" destOrd="0" presId="urn:microsoft.com/office/officeart/2005/8/layout/list1"/>
    <dgm:cxn modelId="{0A4938DC-CBA6-4189-B313-AF0ABA5F7A13}" type="presParOf" srcId="{32C723E4-CDBA-4F33-9D88-0BBDEE7C6045}" destId="{CDE4A26E-3A48-42EF-ABA0-4CDD586AF539}" srcOrd="2" destOrd="0" presId="urn:microsoft.com/office/officeart/2005/8/layout/list1"/>
    <dgm:cxn modelId="{D3C4C8A8-AD87-402E-90BF-116DCD9E7F9D}" type="presParOf" srcId="{32C723E4-CDBA-4F33-9D88-0BBDEE7C6045}" destId="{B7973D89-5B2A-4BB3-A893-710ADCB6BE2B}" srcOrd="3" destOrd="0" presId="urn:microsoft.com/office/officeart/2005/8/layout/list1"/>
    <dgm:cxn modelId="{1E0B3F9D-0EB5-446F-AD9C-D474F04A37B1}" type="presParOf" srcId="{32C723E4-CDBA-4F33-9D88-0BBDEE7C6045}" destId="{43D6F198-140C-4CAB-AF27-47BB25D55875}" srcOrd="4" destOrd="0" presId="urn:microsoft.com/office/officeart/2005/8/layout/list1"/>
    <dgm:cxn modelId="{510A585B-0BE5-4ACB-9953-FB4592DF3F68}" type="presParOf" srcId="{43D6F198-140C-4CAB-AF27-47BB25D55875}" destId="{8D6562DC-F3DF-4A05-9EAB-BBA1A24D3AAB}" srcOrd="0" destOrd="0" presId="urn:microsoft.com/office/officeart/2005/8/layout/list1"/>
    <dgm:cxn modelId="{6CBB5ABE-143A-4DD4-8EFA-69AF9CC387BF}" type="presParOf" srcId="{43D6F198-140C-4CAB-AF27-47BB25D55875}" destId="{286E190C-267B-453A-906F-137C2097A7EA}" srcOrd="1" destOrd="0" presId="urn:microsoft.com/office/officeart/2005/8/layout/list1"/>
    <dgm:cxn modelId="{2F2DAA90-BBAC-4CEE-B317-1447C285B6BB}" type="presParOf" srcId="{32C723E4-CDBA-4F33-9D88-0BBDEE7C6045}" destId="{9F946A60-ED98-43FC-97B4-C5A2437CE0AA}" srcOrd="5" destOrd="0" presId="urn:microsoft.com/office/officeart/2005/8/layout/list1"/>
    <dgm:cxn modelId="{AF3E01A3-ED3A-4131-BF09-CCAFCC870FBC}" type="presParOf" srcId="{32C723E4-CDBA-4F33-9D88-0BBDEE7C6045}" destId="{4E9DE3D1-833D-49D5-8826-A325E5536514}" srcOrd="6" destOrd="0" presId="urn:microsoft.com/office/officeart/2005/8/layout/list1"/>
    <dgm:cxn modelId="{45F4141F-516E-4A11-B0B4-B723FB5E5177}" type="presParOf" srcId="{32C723E4-CDBA-4F33-9D88-0BBDEE7C6045}" destId="{0E47543E-DC32-4889-9D7D-4BB2A5B744AC}" srcOrd="7" destOrd="0" presId="urn:microsoft.com/office/officeart/2005/8/layout/list1"/>
    <dgm:cxn modelId="{EF6C3CE7-95D5-4784-9D77-E1579B78B08E}" type="presParOf" srcId="{32C723E4-CDBA-4F33-9D88-0BBDEE7C6045}" destId="{87986D7C-EEA2-4A81-953B-D6A80046FDD8}" srcOrd="8" destOrd="0" presId="urn:microsoft.com/office/officeart/2005/8/layout/list1"/>
    <dgm:cxn modelId="{01F6E8E1-80AB-49CF-B04A-569331C8F494}" type="presParOf" srcId="{87986D7C-EEA2-4A81-953B-D6A80046FDD8}" destId="{60F911D6-42B8-4E00-BC6C-FFB36204DA38}" srcOrd="0" destOrd="0" presId="urn:microsoft.com/office/officeart/2005/8/layout/list1"/>
    <dgm:cxn modelId="{44A8053A-6B67-4689-AF6C-D262CB60A007}" type="presParOf" srcId="{87986D7C-EEA2-4A81-953B-D6A80046FDD8}" destId="{9433C031-2075-46B7-83EA-4CDFFC793F8C}" srcOrd="1" destOrd="0" presId="urn:microsoft.com/office/officeart/2005/8/layout/list1"/>
    <dgm:cxn modelId="{4BC23D5B-9E29-40B2-8B19-6B15ED65CBB7}" type="presParOf" srcId="{32C723E4-CDBA-4F33-9D88-0BBDEE7C6045}" destId="{880CE857-A56E-4E71-BAE8-9B3645AC4F09}" srcOrd="9" destOrd="0" presId="urn:microsoft.com/office/officeart/2005/8/layout/list1"/>
    <dgm:cxn modelId="{214D3F7C-D795-432E-8BAB-E7AE61538FF7}" type="presParOf" srcId="{32C723E4-CDBA-4F33-9D88-0BBDEE7C6045}" destId="{E0F7137C-1740-46D2-9ACF-34F3D99044F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70DC33-CDAF-482E-BB1B-8A57E99495EE}" type="doc">
      <dgm:prSet loTypeId="urn:microsoft.com/office/officeart/2005/8/layout/venn1" loCatId="relationship" qsTypeId="urn:microsoft.com/office/officeart/2005/8/quickstyle/simple1" qsCatId="simple" csTypeId="urn:microsoft.com/office/officeart/2005/8/colors/colorful1#2" csCatId="colorful" phldr="1"/>
      <dgm:spPr/>
    </dgm:pt>
    <dgm:pt modelId="{6B1EDD3A-CE37-488C-8A7C-307CC923FC8A}">
      <dgm:prSet phldrT="[Text]" custT="1"/>
      <dgm:spPr/>
      <dgm:t>
        <a:bodyPr/>
        <a:lstStyle/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FITOSTEROLI </a:t>
          </a:r>
        </a:p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sitosterol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stigmasterol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)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570E88CE-23D9-4473-A59A-EC53EC4FB463}" type="parTrans" cxnId="{51626D52-64F5-4417-B480-923CA4CAB6FE}">
      <dgm:prSet/>
      <dgm:spPr/>
      <dgm:t>
        <a:bodyPr/>
        <a:lstStyle/>
        <a:p>
          <a:endParaRPr lang="en-US"/>
        </a:p>
      </dgm:t>
    </dgm:pt>
    <dgm:pt modelId="{FFAD6B27-0C99-445B-896F-724AC59C16D2}" type="sibTrans" cxnId="{51626D52-64F5-4417-B480-923CA4CAB6FE}">
      <dgm:prSet/>
      <dgm:spPr/>
      <dgm:t>
        <a:bodyPr/>
        <a:lstStyle/>
        <a:p>
          <a:endParaRPr lang="en-US"/>
        </a:p>
      </dgm:t>
    </dgm:pt>
    <dgm:pt modelId="{67C38D5D-48DE-4801-AEC2-4775BB1BCACB}">
      <dgm:prSet phldrT="[Text]" custT="1"/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Acizi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graşi</a:t>
          </a:r>
          <a:endParaRPr lang="en-US" sz="20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en-US" sz="2000" b="0" dirty="0" smtClean="0">
              <a:latin typeface="Times New Roman" pitchFamily="18" charset="0"/>
              <a:cs typeface="Times New Roman" pitchFamily="18" charset="0"/>
            </a:rPr>
            <a:t>(oleic, </a:t>
          </a:r>
          <a:r>
            <a:rPr lang="en-US" sz="2000" b="0" dirty="0" err="1" smtClean="0">
              <a:latin typeface="Times New Roman" pitchFamily="18" charset="0"/>
              <a:cs typeface="Times New Roman" pitchFamily="18" charset="0"/>
            </a:rPr>
            <a:t>linoleic</a:t>
          </a:r>
          <a:r>
            <a:rPr lang="en-US" sz="2000" b="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2000" b="0" dirty="0">
            <a:latin typeface="Times New Roman" pitchFamily="18" charset="0"/>
            <a:cs typeface="Times New Roman" pitchFamily="18" charset="0"/>
          </a:endParaRPr>
        </a:p>
      </dgm:t>
    </dgm:pt>
    <dgm:pt modelId="{4A0BEA13-A27F-43BF-B0CF-7D625CF07465}" type="parTrans" cxnId="{16AF91D0-600E-4F70-9275-C88248AC7298}">
      <dgm:prSet/>
      <dgm:spPr/>
      <dgm:t>
        <a:bodyPr/>
        <a:lstStyle/>
        <a:p>
          <a:endParaRPr lang="en-US"/>
        </a:p>
      </dgm:t>
    </dgm:pt>
    <dgm:pt modelId="{F97664AE-0C71-4B81-86F6-DC941549F5DE}" type="sibTrans" cxnId="{16AF91D0-600E-4F70-9275-C88248AC7298}">
      <dgm:prSet/>
      <dgm:spPr/>
      <dgm:t>
        <a:bodyPr/>
        <a:lstStyle/>
        <a:p>
          <a:endParaRPr lang="en-US"/>
        </a:p>
      </dgm:t>
    </dgm:pt>
    <dgm:pt modelId="{5FEBD84F-D727-4CAB-94C9-1738DCE2A501}">
      <dgm:prSet phldrT="[Text]" custT="1"/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Aminoacizi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atipici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cucurbitină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4FB84B62-9CC2-49C6-8029-6594394396B3}" type="parTrans" cxnId="{9C16F172-503D-4B8F-A9A5-45284C07D3B9}">
      <dgm:prSet/>
      <dgm:spPr/>
      <dgm:t>
        <a:bodyPr/>
        <a:lstStyle/>
        <a:p>
          <a:endParaRPr lang="en-US"/>
        </a:p>
      </dgm:t>
    </dgm:pt>
    <dgm:pt modelId="{6E626A32-A61C-42D1-84B6-F6871194BEB1}" type="sibTrans" cxnId="{9C16F172-503D-4B8F-A9A5-45284C07D3B9}">
      <dgm:prSet/>
      <dgm:spPr/>
      <dgm:t>
        <a:bodyPr/>
        <a:lstStyle/>
        <a:p>
          <a:endParaRPr lang="en-US"/>
        </a:p>
      </dgm:t>
    </dgm:pt>
    <dgm:pt modelId="{D988AC02-3FE2-4D01-81B1-FD7A8C6E20C1}" type="pres">
      <dgm:prSet presAssocID="{8D70DC33-CDAF-482E-BB1B-8A57E99495EE}" presName="compositeShape" presStyleCnt="0">
        <dgm:presLayoutVars>
          <dgm:chMax val="7"/>
          <dgm:dir/>
          <dgm:resizeHandles val="exact"/>
        </dgm:presLayoutVars>
      </dgm:prSet>
      <dgm:spPr/>
    </dgm:pt>
    <dgm:pt modelId="{8F19429D-DF75-41EA-884C-849F719408E1}" type="pres">
      <dgm:prSet presAssocID="{6B1EDD3A-CE37-488C-8A7C-307CC923FC8A}" presName="circ1" presStyleLbl="vennNode1" presStyleIdx="0" presStyleCnt="3"/>
      <dgm:spPr/>
      <dgm:t>
        <a:bodyPr/>
        <a:lstStyle/>
        <a:p>
          <a:endParaRPr lang="en-US"/>
        </a:p>
      </dgm:t>
    </dgm:pt>
    <dgm:pt modelId="{B7D96700-CD5B-415F-A983-AE76DD3448EE}" type="pres">
      <dgm:prSet presAssocID="{6B1EDD3A-CE37-488C-8A7C-307CC923FC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10197-AD96-4349-B1C5-E0C51BBC27E2}" type="pres">
      <dgm:prSet presAssocID="{67C38D5D-48DE-4801-AEC2-4775BB1BCACB}" presName="circ2" presStyleLbl="vennNode1" presStyleIdx="1" presStyleCnt="3"/>
      <dgm:spPr/>
      <dgm:t>
        <a:bodyPr/>
        <a:lstStyle/>
        <a:p>
          <a:endParaRPr lang="en-US"/>
        </a:p>
      </dgm:t>
    </dgm:pt>
    <dgm:pt modelId="{27C282A5-9EF2-4B34-9AEE-3ABA91188BDC}" type="pres">
      <dgm:prSet presAssocID="{67C38D5D-48DE-4801-AEC2-4775BB1BCAC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88872-B5F7-4529-9FE4-FD2D2B951D85}" type="pres">
      <dgm:prSet presAssocID="{5FEBD84F-D727-4CAB-94C9-1738DCE2A501}" presName="circ3" presStyleLbl="vennNode1" presStyleIdx="2" presStyleCnt="3"/>
      <dgm:spPr/>
      <dgm:t>
        <a:bodyPr/>
        <a:lstStyle/>
        <a:p>
          <a:endParaRPr lang="en-US"/>
        </a:p>
      </dgm:t>
    </dgm:pt>
    <dgm:pt modelId="{574DC962-C720-4313-A793-826B21F36847}" type="pres">
      <dgm:prSet presAssocID="{5FEBD84F-D727-4CAB-94C9-1738DCE2A50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FB187F-4841-431C-8394-B8119F544CAD}" type="presOf" srcId="{5FEBD84F-D727-4CAB-94C9-1738DCE2A501}" destId="{F7F88872-B5F7-4529-9FE4-FD2D2B951D85}" srcOrd="0" destOrd="0" presId="urn:microsoft.com/office/officeart/2005/8/layout/venn1"/>
    <dgm:cxn modelId="{16AF91D0-600E-4F70-9275-C88248AC7298}" srcId="{8D70DC33-CDAF-482E-BB1B-8A57E99495EE}" destId="{67C38D5D-48DE-4801-AEC2-4775BB1BCACB}" srcOrd="1" destOrd="0" parTransId="{4A0BEA13-A27F-43BF-B0CF-7D625CF07465}" sibTransId="{F97664AE-0C71-4B81-86F6-DC941549F5DE}"/>
    <dgm:cxn modelId="{51626D52-64F5-4417-B480-923CA4CAB6FE}" srcId="{8D70DC33-CDAF-482E-BB1B-8A57E99495EE}" destId="{6B1EDD3A-CE37-488C-8A7C-307CC923FC8A}" srcOrd="0" destOrd="0" parTransId="{570E88CE-23D9-4473-A59A-EC53EC4FB463}" sibTransId="{FFAD6B27-0C99-445B-896F-724AC59C16D2}"/>
    <dgm:cxn modelId="{A5C4E00A-80B1-48AF-A07B-366E593401DD}" type="presOf" srcId="{5FEBD84F-D727-4CAB-94C9-1738DCE2A501}" destId="{574DC962-C720-4313-A793-826B21F36847}" srcOrd="1" destOrd="0" presId="urn:microsoft.com/office/officeart/2005/8/layout/venn1"/>
    <dgm:cxn modelId="{8D3F7C43-CA0C-4208-8BB6-FFAC0F2CF546}" type="presOf" srcId="{67C38D5D-48DE-4801-AEC2-4775BB1BCACB}" destId="{27C282A5-9EF2-4B34-9AEE-3ABA91188BDC}" srcOrd="1" destOrd="0" presId="urn:microsoft.com/office/officeart/2005/8/layout/venn1"/>
    <dgm:cxn modelId="{2EE823C6-228E-41A4-8A43-BF8A12680E08}" type="presOf" srcId="{6B1EDD3A-CE37-488C-8A7C-307CC923FC8A}" destId="{B7D96700-CD5B-415F-A983-AE76DD3448EE}" srcOrd="1" destOrd="0" presId="urn:microsoft.com/office/officeart/2005/8/layout/venn1"/>
    <dgm:cxn modelId="{CFF97A9A-15B8-47F6-8177-7C35BB108BDF}" type="presOf" srcId="{67C38D5D-48DE-4801-AEC2-4775BB1BCACB}" destId="{50C10197-AD96-4349-B1C5-E0C51BBC27E2}" srcOrd="0" destOrd="0" presId="urn:microsoft.com/office/officeart/2005/8/layout/venn1"/>
    <dgm:cxn modelId="{FDA4AA97-C819-4584-82E6-B8E739FBBF8F}" type="presOf" srcId="{8D70DC33-CDAF-482E-BB1B-8A57E99495EE}" destId="{D988AC02-3FE2-4D01-81B1-FD7A8C6E20C1}" srcOrd="0" destOrd="0" presId="urn:microsoft.com/office/officeart/2005/8/layout/venn1"/>
    <dgm:cxn modelId="{A2065823-2B48-47B8-AE03-112C1E002FAA}" type="presOf" srcId="{6B1EDD3A-CE37-488C-8A7C-307CC923FC8A}" destId="{8F19429D-DF75-41EA-884C-849F719408E1}" srcOrd="0" destOrd="0" presId="urn:microsoft.com/office/officeart/2005/8/layout/venn1"/>
    <dgm:cxn modelId="{9C16F172-503D-4B8F-A9A5-45284C07D3B9}" srcId="{8D70DC33-CDAF-482E-BB1B-8A57E99495EE}" destId="{5FEBD84F-D727-4CAB-94C9-1738DCE2A501}" srcOrd="2" destOrd="0" parTransId="{4FB84B62-9CC2-49C6-8029-6594394396B3}" sibTransId="{6E626A32-A61C-42D1-84B6-F6871194BEB1}"/>
    <dgm:cxn modelId="{C81B9CF0-558F-4D6F-9EB6-8787171FB209}" type="presParOf" srcId="{D988AC02-3FE2-4D01-81B1-FD7A8C6E20C1}" destId="{8F19429D-DF75-41EA-884C-849F719408E1}" srcOrd="0" destOrd="0" presId="urn:microsoft.com/office/officeart/2005/8/layout/venn1"/>
    <dgm:cxn modelId="{E665331D-B5B5-4FC9-864F-1050A96842DF}" type="presParOf" srcId="{D988AC02-3FE2-4D01-81B1-FD7A8C6E20C1}" destId="{B7D96700-CD5B-415F-A983-AE76DD3448EE}" srcOrd="1" destOrd="0" presId="urn:microsoft.com/office/officeart/2005/8/layout/venn1"/>
    <dgm:cxn modelId="{3C219E8E-012D-4038-AE49-A9A83C2EEA1E}" type="presParOf" srcId="{D988AC02-3FE2-4D01-81B1-FD7A8C6E20C1}" destId="{50C10197-AD96-4349-B1C5-E0C51BBC27E2}" srcOrd="2" destOrd="0" presId="urn:microsoft.com/office/officeart/2005/8/layout/venn1"/>
    <dgm:cxn modelId="{96638E04-F7A6-41AD-A82C-AED3CE982A84}" type="presParOf" srcId="{D988AC02-3FE2-4D01-81B1-FD7A8C6E20C1}" destId="{27C282A5-9EF2-4B34-9AEE-3ABA91188BDC}" srcOrd="3" destOrd="0" presId="urn:microsoft.com/office/officeart/2005/8/layout/venn1"/>
    <dgm:cxn modelId="{ED076F59-5CB6-42F0-9272-213A24DEE1E1}" type="presParOf" srcId="{D988AC02-3FE2-4D01-81B1-FD7A8C6E20C1}" destId="{F7F88872-B5F7-4529-9FE4-FD2D2B951D85}" srcOrd="4" destOrd="0" presId="urn:microsoft.com/office/officeart/2005/8/layout/venn1"/>
    <dgm:cxn modelId="{F2A7B975-7BF9-4F84-9AD1-96EAE251549C}" type="presParOf" srcId="{D988AC02-3FE2-4D01-81B1-FD7A8C6E20C1}" destId="{574DC962-C720-4313-A793-826B21F3684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9A6C83-98DD-4C95-A987-F08DA76E29E9}" type="doc">
      <dgm:prSet loTypeId="urn:microsoft.com/office/officeart/2005/8/layout/target1" loCatId="relationship" qsTypeId="urn:microsoft.com/office/officeart/2005/8/quickstyle/simple4" qsCatId="simple" csTypeId="urn:microsoft.com/office/officeart/2005/8/colors/colorful1#1" csCatId="colorful" phldr="1"/>
      <dgm:spPr/>
    </dgm:pt>
    <dgm:pt modelId="{FDBD874D-4503-42C9-9D5E-8BBFBEF50D4B}">
      <dgm:prSet phldrT="[Text]" custT="1"/>
      <dgm:spPr/>
      <dgm:t>
        <a:bodyPr/>
        <a:lstStyle/>
        <a:p>
          <a:pPr algn="ctr"/>
          <a:r>
            <a:rPr lang="en-US" sz="2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Decongestiv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 al   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prostatei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A3D33AC7-9A06-4398-9541-807619B5CAA1}" type="parTrans" cxnId="{A271D889-FAE9-4669-8743-2F5D751FC327}">
      <dgm:prSet/>
      <dgm:spPr/>
      <dgm:t>
        <a:bodyPr/>
        <a:lstStyle/>
        <a:p>
          <a:endParaRPr lang="en-US"/>
        </a:p>
      </dgm:t>
    </dgm:pt>
    <dgm:pt modelId="{CF1E78D4-3FAE-46FE-8BD7-A726D2B94131}" type="sibTrans" cxnId="{A271D889-FAE9-4669-8743-2F5D751FC327}">
      <dgm:prSet/>
      <dgm:spPr/>
      <dgm:t>
        <a:bodyPr/>
        <a:lstStyle/>
        <a:p>
          <a:endParaRPr lang="en-US"/>
        </a:p>
      </dgm:t>
    </dgm:pt>
    <dgm:pt modelId="{A586F9BF-2D07-4746-BA70-A8DECCF0311B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vermifug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67CF7DC5-FA93-4380-BEE3-1C0F1DB9C93A}" type="parTrans" cxnId="{4C3DD176-FFA8-4BE4-8061-C84CC837EDCA}">
      <dgm:prSet/>
      <dgm:spPr/>
      <dgm:t>
        <a:bodyPr/>
        <a:lstStyle/>
        <a:p>
          <a:endParaRPr lang="en-US"/>
        </a:p>
      </dgm:t>
    </dgm:pt>
    <dgm:pt modelId="{A91130C2-32AF-41D5-9F0B-0857E3D91DB8}" type="sibTrans" cxnId="{4C3DD176-FFA8-4BE4-8061-C84CC837EDCA}">
      <dgm:prSet/>
      <dgm:spPr/>
      <dgm:t>
        <a:bodyPr/>
        <a:lstStyle/>
        <a:p>
          <a:endParaRPr lang="en-US"/>
        </a:p>
      </dgm:t>
    </dgm:pt>
    <dgm:pt modelId="{E8376D79-DACD-44E7-AAE4-1674C82318D2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Emolient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uşor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laxativ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CA42482C-1DE4-4311-B847-154DE3E1CCF3}" type="parTrans" cxnId="{FC48A574-718F-4EBA-9FD7-709F684CF883}">
      <dgm:prSet/>
      <dgm:spPr/>
      <dgm:t>
        <a:bodyPr/>
        <a:lstStyle/>
        <a:p>
          <a:endParaRPr lang="en-US"/>
        </a:p>
      </dgm:t>
    </dgm:pt>
    <dgm:pt modelId="{F4246290-CDE5-4C3D-B81C-105D28B57134}" type="sibTrans" cxnId="{FC48A574-718F-4EBA-9FD7-709F684CF883}">
      <dgm:prSet/>
      <dgm:spPr/>
      <dgm:t>
        <a:bodyPr/>
        <a:lstStyle/>
        <a:p>
          <a:endParaRPr lang="en-US"/>
        </a:p>
      </dgm:t>
    </dgm:pt>
    <dgm:pt modelId="{739D0172-C03D-4E91-A547-7088F89C3A56}">
      <dgm:prSet/>
      <dgm:spPr/>
      <dgm:t>
        <a:bodyPr/>
        <a:lstStyle/>
        <a:p>
          <a:endParaRPr lang="en-US"/>
        </a:p>
      </dgm:t>
    </dgm:pt>
    <dgm:pt modelId="{C57A599F-C1CA-4710-AD84-E34250A1C39F}" type="parTrans" cxnId="{FE5B7FF5-F6F5-41A3-BB00-7060BB0C5416}">
      <dgm:prSet/>
      <dgm:spPr/>
      <dgm:t>
        <a:bodyPr/>
        <a:lstStyle/>
        <a:p>
          <a:endParaRPr lang="en-US"/>
        </a:p>
      </dgm:t>
    </dgm:pt>
    <dgm:pt modelId="{022566B0-68E7-4087-8EAF-1FB56C575122}" type="sibTrans" cxnId="{FE5B7FF5-F6F5-41A3-BB00-7060BB0C5416}">
      <dgm:prSet/>
      <dgm:spPr/>
      <dgm:t>
        <a:bodyPr/>
        <a:lstStyle/>
        <a:p>
          <a:endParaRPr lang="en-US"/>
        </a:p>
      </dgm:t>
    </dgm:pt>
    <dgm:pt modelId="{67133A4A-A798-48AE-A4FB-3EC7C9A06D99}" type="pres">
      <dgm:prSet presAssocID="{A59A6C83-98DD-4C95-A987-F08DA76E29E9}" presName="composite" presStyleCnt="0">
        <dgm:presLayoutVars>
          <dgm:chMax val="5"/>
          <dgm:dir/>
          <dgm:resizeHandles val="exact"/>
        </dgm:presLayoutVars>
      </dgm:prSet>
      <dgm:spPr/>
    </dgm:pt>
    <dgm:pt modelId="{9331CF16-D6D4-4024-9DD6-1466DD827B0F}" type="pres">
      <dgm:prSet presAssocID="{FDBD874D-4503-42C9-9D5E-8BBFBEF50D4B}" presName="circle1" presStyleLbl="lnNode1" presStyleIdx="0" presStyleCnt="4"/>
      <dgm:spPr/>
    </dgm:pt>
    <dgm:pt modelId="{8E7116AA-3F77-496A-872B-4212BD61E47A}" type="pres">
      <dgm:prSet presAssocID="{FDBD874D-4503-42C9-9D5E-8BBFBEF50D4B}" presName="text1" presStyleLbl="revTx" presStyleIdx="0" presStyleCnt="4" custScaleX="202563" custLinFactNeighborX="15384" custLinFactNeighborY="8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3173CF-5E6D-4742-A38A-439B17876D49}" type="pres">
      <dgm:prSet presAssocID="{FDBD874D-4503-42C9-9D5E-8BBFBEF50D4B}" presName="line1" presStyleLbl="callout" presStyleIdx="0" presStyleCnt="8"/>
      <dgm:spPr/>
    </dgm:pt>
    <dgm:pt modelId="{DF84A69F-5805-465D-A442-D46CC8C0C37D}" type="pres">
      <dgm:prSet presAssocID="{FDBD874D-4503-42C9-9D5E-8BBFBEF50D4B}" presName="d1" presStyleLbl="callout" presStyleIdx="1" presStyleCnt="8"/>
      <dgm:spPr/>
    </dgm:pt>
    <dgm:pt modelId="{60DB531A-EE41-4E3A-B856-B3719E0C06C4}" type="pres">
      <dgm:prSet presAssocID="{A586F9BF-2D07-4746-BA70-A8DECCF0311B}" presName="circle2" presStyleLbl="lnNode1" presStyleIdx="1" presStyleCnt="4"/>
      <dgm:spPr/>
    </dgm:pt>
    <dgm:pt modelId="{BBD22BFB-FF0D-4A85-8582-8F34D36532EC}" type="pres">
      <dgm:prSet presAssocID="{A586F9BF-2D07-4746-BA70-A8DECCF0311B}" presName="text2" presStyleLbl="revTx" presStyleIdx="1" presStyleCnt="4" custLinFactNeighborX="0" custLinFactNeighborY="142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F4881-8D5E-4BDA-8D6E-F217C9705E33}" type="pres">
      <dgm:prSet presAssocID="{A586F9BF-2D07-4746-BA70-A8DECCF0311B}" presName="line2" presStyleLbl="callout" presStyleIdx="2" presStyleCnt="8"/>
      <dgm:spPr/>
    </dgm:pt>
    <dgm:pt modelId="{90D3AB7B-13DA-45F0-8AB1-B11387454DEA}" type="pres">
      <dgm:prSet presAssocID="{A586F9BF-2D07-4746-BA70-A8DECCF0311B}" presName="d2" presStyleLbl="callout" presStyleIdx="3" presStyleCnt="8"/>
      <dgm:spPr/>
    </dgm:pt>
    <dgm:pt modelId="{D5EE11F3-03A5-485B-BBA7-127659DFEDE1}" type="pres">
      <dgm:prSet presAssocID="{E8376D79-DACD-44E7-AAE4-1674C82318D2}" presName="circle3" presStyleLbl="lnNode1" presStyleIdx="2" presStyleCnt="4" custScaleX="92307" custScaleY="94872"/>
      <dgm:spPr/>
    </dgm:pt>
    <dgm:pt modelId="{AD245097-4066-4FE5-8832-AFF700B48D5E}" type="pres">
      <dgm:prSet presAssocID="{E8376D79-DACD-44E7-AAE4-1674C82318D2}" presName="text3" presStyleLbl="revTx" presStyleIdx="2" presStyleCnt="4" custScaleX="166667" custScaleY="93407" custLinFactNeighborX="43590" custLinFactNeighborY="32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7A53D-E93A-4F49-928D-032EF093C647}" type="pres">
      <dgm:prSet presAssocID="{E8376D79-DACD-44E7-AAE4-1674C82318D2}" presName="line3" presStyleLbl="callout" presStyleIdx="4" presStyleCnt="8"/>
      <dgm:spPr/>
    </dgm:pt>
    <dgm:pt modelId="{B1B4B93C-87BA-42FB-803A-D27BC4B7A962}" type="pres">
      <dgm:prSet presAssocID="{E8376D79-DACD-44E7-AAE4-1674C82318D2}" presName="d3" presStyleLbl="callout" presStyleIdx="5" presStyleCnt="8"/>
      <dgm:spPr/>
    </dgm:pt>
    <dgm:pt modelId="{18DDD3B3-A1AF-436F-8EE5-7B7A4758EA87}" type="pres">
      <dgm:prSet presAssocID="{739D0172-C03D-4E91-A547-7088F89C3A56}" presName="circle4" presStyleLbl="lnNode1" presStyleIdx="3" presStyleCnt="4"/>
      <dgm:spPr/>
    </dgm:pt>
    <dgm:pt modelId="{966CFE4F-3F2D-45FD-A904-992EF4D7AD3A}" type="pres">
      <dgm:prSet presAssocID="{739D0172-C03D-4E91-A547-7088F89C3A56}" presName="text4" presStyleLbl="revTx" presStyleIdx="3" presStyleCnt="4" custLinFactNeighborX="5128" custLinFactNeighborY="323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C687BE-2D74-4660-9930-86AE1C0CE1C7}" type="pres">
      <dgm:prSet presAssocID="{739D0172-C03D-4E91-A547-7088F89C3A56}" presName="line4" presStyleLbl="callout" presStyleIdx="6" presStyleCnt="8"/>
      <dgm:spPr/>
    </dgm:pt>
    <dgm:pt modelId="{A13B8886-0535-4C76-98D2-ECBE39BBD4D3}" type="pres">
      <dgm:prSet presAssocID="{739D0172-C03D-4E91-A547-7088F89C3A56}" presName="d4" presStyleLbl="callout" presStyleIdx="7" presStyleCnt="8"/>
      <dgm:spPr/>
    </dgm:pt>
  </dgm:ptLst>
  <dgm:cxnLst>
    <dgm:cxn modelId="{FE5B7FF5-F6F5-41A3-BB00-7060BB0C5416}" srcId="{A59A6C83-98DD-4C95-A987-F08DA76E29E9}" destId="{739D0172-C03D-4E91-A547-7088F89C3A56}" srcOrd="3" destOrd="0" parTransId="{C57A599F-C1CA-4710-AD84-E34250A1C39F}" sibTransId="{022566B0-68E7-4087-8EAF-1FB56C575122}"/>
    <dgm:cxn modelId="{89977526-60DE-4D93-B488-26BB392D0890}" type="presOf" srcId="{A586F9BF-2D07-4746-BA70-A8DECCF0311B}" destId="{BBD22BFB-FF0D-4A85-8582-8F34D36532EC}" srcOrd="0" destOrd="0" presId="urn:microsoft.com/office/officeart/2005/8/layout/target1"/>
    <dgm:cxn modelId="{24D9E770-72F7-4B4F-BC54-E64B878AD7F5}" type="presOf" srcId="{739D0172-C03D-4E91-A547-7088F89C3A56}" destId="{966CFE4F-3F2D-45FD-A904-992EF4D7AD3A}" srcOrd="0" destOrd="0" presId="urn:microsoft.com/office/officeart/2005/8/layout/target1"/>
    <dgm:cxn modelId="{4EA623DC-62B4-4D98-86F2-276C44EB1F7C}" type="presOf" srcId="{A59A6C83-98DD-4C95-A987-F08DA76E29E9}" destId="{67133A4A-A798-48AE-A4FB-3EC7C9A06D99}" srcOrd="0" destOrd="0" presId="urn:microsoft.com/office/officeart/2005/8/layout/target1"/>
    <dgm:cxn modelId="{A271D889-FAE9-4669-8743-2F5D751FC327}" srcId="{A59A6C83-98DD-4C95-A987-F08DA76E29E9}" destId="{FDBD874D-4503-42C9-9D5E-8BBFBEF50D4B}" srcOrd="0" destOrd="0" parTransId="{A3D33AC7-9A06-4398-9541-807619B5CAA1}" sibTransId="{CF1E78D4-3FAE-46FE-8BD7-A726D2B94131}"/>
    <dgm:cxn modelId="{93DBDA1C-54C2-4085-8BEC-D758A849F032}" type="presOf" srcId="{FDBD874D-4503-42C9-9D5E-8BBFBEF50D4B}" destId="{8E7116AA-3F77-496A-872B-4212BD61E47A}" srcOrd="0" destOrd="0" presId="urn:microsoft.com/office/officeart/2005/8/layout/target1"/>
    <dgm:cxn modelId="{4C3DD176-FFA8-4BE4-8061-C84CC837EDCA}" srcId="{A59A6C83-98DD-4C95-A987-F08DA76E29E9}" destId="{A586F9BF-2D07-4746-BA70-A8DECCF0311B}" srcOrd="1" destOrd="0" parTransId="{67CF7DC5-FA93-4380-BEE3-1C0F1DB9C93A}" sibTransId="{A91130C2-32AF-41D5-9F0B-0857E3D91DB8}"/>
    <dgm:cxn modelId="{392F17D3-61D4-4BC1-B285-1000A9F8AEC4}" type="presOf" srcId="{E8376D79-DACD-44E7-AAE4-1674C82318D2}" destId="{AD245097-4066-4FE5-8832-AFF700B48D5E}" srcOrd="0" destOrd="0" presId="urn:microsoft.com/office/officeart/2005/8/layout/target1"/>
    <dgm:cxn modelId="{FC48A574-718F-4EBA-9FD7-709F684CF883}" srcId="{A59A6C83-98DD-4C95-A987-F08DA76E29E9}" destId="{E8376D79-DACD-44E7-AAE4-1674C82318D2}" srcOrd="2" destOrd="0" parTransId="{CA42482C-1DE4-4311-B847-154DE3E1CCF3}" sibTransId="{F4246290-CDE5-4C3D-B81C-105D28B57134}"/>
    <dgm:cxn modelId="{9A39872C-D564-4F42-831C-9D1FDDB2B1BA}" type="presParOf" srcId="{67133A4A-A798-48AE-A4FB-3EC7C9A06D99}" destId="{9331CF16-D6D4-4024-9DD6-1466DD827B0F}" srcOrd="0" destOrd="0" presId="urn:microsoft.com/office/officeart/2005/8/layout/target1"/>
    <dgm:cxn modelId="{598191DA-380B-477F-BF90-284EFB4A1F98}" type="presParOf" srcId="{67133A4A-A798-48AE-A4FB-3EC7C9A06D99}" destId="{8E7116AA-3F77-496A-872B-4212BD61E47A}" srcOrd="1" destOrd="0" presId="urn:microsoft.com/office/officeart/2005/8/layout/target1"/>
    <dgm:cxn modelId="{C61EA6DC-6C11-4845-AACB-20E0987BC577}" type="presParOf" srcId="{67133A4A-A798-48AE-A4FB-3EC7C9A06D99}" destId="{4B3173CF-5E6D-4742-A38A-439B17876D49}" srcOrd="2" destOrd="0" presId="urn:microsoft.com/office/officeart/2005/8/layout/target1"/>
    <dgm:cxn modelId="{D3047879-2F38-4AAE-B9CF-DEEA2F03A35E}" type="presParOf" srcId="{67133A4A-A798-48AE-A4FB-3EC7C9A06D99}" destId="{DF84A69F-5805-465D-A442-D46CC8C0C37D}" srcOrd="3" destOrd="0" presId="urn:microsoft.com/office/officeart/2005/8/layout/target1"/>
    <dgm:cxn modelId="{35435FDE-3349-4B29-A392-6D5D14DDEB5A}" type="presParOf" srcId="{67133A4A-A798-48AE-A4FB-3EC7C9A06D99}" destId="{60DB531A-EE41-4E3A-B856-B3719E0C06C4}" srcOrd="4" destOrd="0" presId="urn:microsoft.com/office/officeart/2005/8/layout/target1"/>
    <dgm:cxn modelId="{BE4AA496-016F-4043-B883-7D6F0E27548B}" type="presParOf" srcId="{67133A4A-A798-48AE-A4FB-3EC7C9A06D99}" destId="{BBD22BFB-FF0D-4A85-8582-8F34D36532EC}" srcOrd="5" destOrd="0" presId="urn:microsoft.com/office/officeart/2005/8/layout/target1"/>
    <dgm:cxn modelId="{F855D590-9214-4206-AD4D-F4D6F4100260}" type="presParOf" srcId="{67133A4A-A798-48AE-A4FB-3EC7C9A06D99}" destId="{0C3F4881-8D5E-4BDA-8D6E-F217C9705E33}" srcOrd="6" destOrd="0" presId="urn:microsoft.com/office/officeart/2005/8/layout/target1"/>
    <dgm:cxn modelId="{612FBB2A-EA64-4505-8931-44C422E409C7}" type="presParOf" srcId="{67133A4A-A798-48AE-A4FB-3EC7C9A06D99}" destId="{90D3AB7B-13DA-45F0-8AB1-B11387454DEA}" srcOrd="7" destOrd="0" presId="urn:microsoft.com/office/officeart/2005/8/layout/target1"/>
    <dgm:cxn modelId="{A022D0F8-04C2-458D-A12E-E973875E2388}" type="presParOf" srcId="{67133A4A-A798-48AE-A4FB-3EC7C9A06D99}" destId="{D5EE11F3-03A5-485B-BBA7-127659DFEDE1}" srcOrd="8" destOrd="0" presId="urn:microsoft.com/office/officeart/2005/8/layout/target1"/>
    <dgm:cxn modelId="{C2AEDBE7-EB8E-4B79-B422-6D0DA25893CA}" type="presParOf" srcId="{67133A4A-A798-48AE-A4FB-3EC7C9A06D99}" destId="{AD245097-4066-4FE5-8832-AFF700B48D5E}" srcOrd="9" destOrd="0" presId="urn:microsoft.com/office/officeart/2005/8/layout/target1"/>
    <dgm:cxn modelId="{F06A2702-B264-49E6-8ABD-D82A830E6600}" type="presParOf" srcId="{67133A4A-A798-48AE-A4FB-3EC7C9A06D99}" destId="{8747A53D-E93A-4F49-928D-032EF093C647}" srcOrd="10" destOrd="0" presId="urn:microsoft.com/office/officeart/2005/8/layout/target1"/>
    <dgm:cxn modelId="{0BCBFABC-412E-426E-8905-09937A47E7D5}" type="presParOf" srcId="{67133A4A-A798-48AE-A4FB-3EC7C9A06D99}" destId="{B1B4B93C-87BA-42FB-803A-D27BC4B7A962}" srcOrd="11" destOrd="0" presId="urn:microsoft.com/office/officeart/2005/8/layout/target1"/>
    <dgm:cxn modelId="{030AABE5-B102-444C-B01E-435F6082B1C1}" type="presParOf" srcId="{67133A4A-A798-48AE-A4FB-3EC7C9A06D99}" destId="{18DDD3B3-A1AF-436F-8EE5-7B7A4758EA87}" srcOrd="12" destOrd="0" presId="urn:microsoft.com/office/officeart/2005/8/layout/target1"/>
    <dgm:cxn modelId="{7C7C772A-CAF2-4F13-9EBF-7221D2633700}" type="presParOf" srcId="{67133A4A-A798-48AE-A4FB-3EC7C9A06D99}" destId="{966CFE4F-3F2D-45FD-A904-992EF4D7AD3A}" srcOrd="13" destOrd="0" presId="urn:microsoft.com/office/officeart/2005/8/layout/target1"/>
    <dgm:cxn modelId="{E8EDD70E-51C2-4943-8123-9DD26EA173EA}" type="presParOf" srcId="{67133A4A-A798-48AE-A4FB-3EC7C9A06D99}" destId="{D9C687BE-2D74-4660-9930-86AE1C0CE1C7}" srcOrd="14" destOrd="0" presId="urn:microsoft.com/office/officeart/2005/8/layout/target1"/>
    <dgm:cxn modelId="{B011DF9F-5A0F-441F-96E4-850969D65943}" type="presParOf" srcId="{67133A4A-A798-48AE-A4FB-3EC7C9A06D99}" destId="{A13B8886-0535-4C76-98D2-ECBE39BBD4D3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400CFF-2D61-48CF-8E80-A3307E0C1F2B}" type="doc">
      <dgm:prSet loTypeId="urn:microsoft.com/office/officeart/2005/8/layout/vList3#1" loCatId="list" qsTypeId="urn:microsoft.com/office/officeart/2005/8/quickstyle/simple1" qsCatId="simple" csTypeId="urn:microsoft.com/office/officeart/2005/8/colors/accent3_1" csCatId="accent3" phldr="1"/>
      <dgm:spPr/>
    </dgm:pt>
    <dgm:pt modelId="{185F5BF3-4444-4809-8979-406A545557C0}">
      <dgm:prSet phldrT="[Text]" custT="1"/>
      <dgm:spPr/>
      <dgm:t>
        <a:bodyPr/>
        <a:lstStyle/>
        <a:p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antiinflamatoare</a:t>
          </a:r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de tip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cortizonic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+ 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efecte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mineralocorticoide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glicirizină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)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5D17186-8B3E-4ABC-865C-C99381C1F822}" type="parTrans" cxnId="{85D0B4ED-3D51-4925-B217-CB4E77250512}">
      <dgm:prSet/>
      <dgm:spPr/>
      <dgm:t>
        <a:bodyPr/>
        <a:lstStyle/>
        <a:p>
          <a:endParaRPr lang="en-US"/>
        </a:p>
      </dgm:t>
    </dgm:pt>
    <dgm:pt modelId="{BD6282B6-EFDC-4783-B16D-D4DE055ECBA2}" type="sibTrans" cxnId="{85D0B4ED-3D51-4925-B217-CB4E77250512}">
      <dgm:prSet/>
      <dgm:spPr/>
      <dgm:t>
        <a:bodyPr/>
        <a:lstStyle/>
        <a:p>
          <a:endParaRPr lang="en-US"/>
        </a:p>
      </dgm:t>
    </dgm:pt>
    <dgm:pt modelId="{31780FAA-C0D0-4EF6-AD95-EC23274067C3}">
      <dgm:prSet phldrT="[Text]" custT="1"/>
      <dgm:spPr/>
      <dgm:t>
        <a:bodyPr/>
        <a:lstStyle/>
        <a:p>
          <a:r>
            <a:rPr lang="en-US" sz="2000" b="1" dirty="0" smtClean="0">
              <a:latin typeface="Times New Roman" pitchFamily="18" charset="0"/>
              <a:cs typeface="Times New Roman" pitchFamily="18" charset="0"/>
            </a:rPr>
            <a:t>gastro-</a:t>
          </a:r>
          <a:r>
            <a:rPr lang="en-US" sz="2000" b="1" dirty="0" err="1" smtClean="0">
              <a:latin typeface="Times New Roman" pitchFamily="18" charset="0"/>
              <a:cs typeface="Times New Roman" pitchFamily="18" charset="0"/>
            </a:rPr>
            <a:t>protectoare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mucilagii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flavone)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C4252265-EDC8-402B-B194-8EFE99B3E5DE}" type="parTrans" cxnId="{D58CF1CB-0198-484C-92FC-C1E7F21F5C3F}">
      <dgm:prSet/>
      <dgm:spPr/>
      <dgm:t>
        <a:bodyPr/>
        <a:lstStyle/>
        <a:p>
          <a:endParaRPr lang="en-US"/>
        </a:p>
      </dgm:t>
    </dgm:pt>
    <dgm:pt modelId="{C37A00A9-03F7-432E-858C-8EDC627C6F2E}" type="sibTrans" cxnId="{D58CF1CB-0198-484C-92FC-C1E7F21F5C3F}">
      <dgm:prSet/>
      <dgm:spPr/>
      <dgm:t>
        <a:bodyPr/>
        <a:lstStyle/>
        <a:p>
          <a:endParaRPr lang="en-US"/>
        </a:p>
      </dgm:t>
    </dgm:pt>
    <dgm:pt modelId="{DD210B66-C32A-4C49-966A-E3E978CE7747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diuretică (flavone, saponozide)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F6EAF327-509B-4883-A4AC-284996B7F121}" type="parTrans" cxnId="{8613D63E-7632-47EF-A084-302FBF6B6C82}">
      <dgm:prSet/>
      <dgm:spPr/>
      <dgm:t>
        <a:bodyPr/>
        <a:lstStyle/>
        <a:p>
          <a:endParaRPr lang="en-US"/>
        </a:p>
      </dgm:t>
    </dgm:pt>
    <dgm:pt modelId="{8F19F586-09A9-41CC-B255-68570492BF7D}" type="sibTrans" cxnId="{8613D63E-7632-47EF-A084-302FBF6B6C82}">
      <dgm:prSet/>
      <dgm:spPr/>
      <dgm:t>
        <a:bodyPr/>
        <a:lstStyle/>
        <a:p>
          <a:endParaRPr lang="en-US"/>
        </a:p>
      </dgm:t>
    </dgm:pt>
    <dgm:pt modelId="{5096831E-3061-4252-AC79-F7E93CB1EA87}">
      <dgm:prSet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expectorantă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saponozide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63D3052-D56C-40A7-B3E5-625F6C871665}" type="parTrans" cxnId="{CC5B1AB0-A04D-4BA7-96EA-8A0AC9A22229}">
      <dgm:prSet/>
      <dgm:spPr/>
      <dgm:t>
        <a:bodyPr/>
        <a:lstStyle/>
        <a:p>
          <a:endParaRPr lang="en-US"/>
        </a:p>
      </dgm:t>
    </dgm:pt>
    <dgm:pt modelId="{2FDE4F74-8C93-4179-823E-87C79B096F1D}" type="sibTrans" cxnId="{CC5B1AB0-A04D-4BA7-96EA-8A0AC9A22229}">
      <dgm:prSet/>
      <dgm:spPr/>
      <dgm:t>
        <a:bodyPr/>
        <a:lstStyle/>
        <a:p>
          <a:endParaRPr lang="en-US"/>
        </a:p>
      </dgm:t>
    </dgm:pt>
    <dgm:pt modelId="{0251EF61-EC67-4CE4-875E-7336FC0B58A9}">
      <dgm:prSet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antispastică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cumarine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isolicviritigenol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C6AEC4B7-C3DA-4501-9946-10E8D226D910}" type="parTrans" cxnId="{D2EC8E6A-A66B-4A5C-A6F1-5AF362C49990}">
      <dgm:prSet/>
      <dgm:spPr/>
      <dgm:t>
        <a:bodyPr/>
        <a:lstStyle/>
        <a:p>
          <a:endParaRPr lang="en-US"/>
        </a:p>
      </dgm:t>
    </dgm:pt>
    <dgm:pt modelId="{DD47E2B6-5E97-47E9-88BC-ADE884038CDA}" type="sibTrans" cxnId="{D2EC8E6A-A66B-4A5C-A6F1-5AF362C49990}">
      <dgm:prSet/>
      <dgm:spPr/>
      <dgm:t>
        <a:bodyPr/>
        <a:lstStyle/>
        <a:p>
          <a:endParaRPr lang="en-US"/>
        </a:p>
      </dgm:t>
    </dgm:pt>
    <dgm:pt modelId="{D9E02B51-2D71-4F33-A4C5-4583142EBBCB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demulcentă (mucilagii)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27D7174-A661-4106-A8F1-38510211D561}" type="parTrans" cxnId="{1CCD1128-1FFE-44ED-B1B9-A082CE95B3A0}">
      <dgm:prSet/>
      <dgm:spPr/>
      <dgm:t>
        <a:bodyPr/>
        <a:lstStyle/>
        <a:p>
          <a:endParaRPr lang="en-US"/>
        </a:p>
      </dgm:t>
    </dgm:pt>
    <dgm:pt modelId="{194AA146-74B3-4329-9AF8-C68D52D916B6}" type="sibTrans" cxnId="{1CCD1128-1FFE-44ED-B1B9-A082CE95B3A0}">
      <dgm:prSet/>
      <dgm:spPr/>
      <dgm:t>
        <a:bodyPr/>
        <a:lstStyle/>
        <a:p>
          <a:endParaRPr lang="en-US"/>
        </a:p>
      </dgm:t>
    </dgm:pt>
    <dgm:pt modelId="{BC119B91-092C-4A5C-8CFB-A96604E40EF7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hepatoprotectoare (glicirizină – antioxidant, 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↓ AST, ALT)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B3E689E-62E0-491F-95B1-D89FD8DC4589}" type="parTrans" cxnId="{6CDACEAF-245B-4D80-B847-6CAE92B7BFFA}">
      <dgm:prSet/>
      <dgm:spPr/>
      <dgm:t>
        <a:bodyPr/>
        <a:lstStyle/>
        <a:p>
          <a:endParaRPr lang="en-US"/>
        </a:p>
      </dgm:t>
    </dgm:pt>
    <dgm:pt modelId="{C0B6F658-9D4C-4C01-99C8-8F52F3B5FE5B}" type="sibTrans" cxnId="{6CDACEAF-245B-4D80-B847-6CAE92B7BFFA}">
      <dgm:prSet/>
      <dgm:spPr/>
      <dgm:t>
        <a:bodyPr/>
        <a:lstStyle/>
        <a:p>
          <a:endParaRPr lang="en-US"/>
        </a:p>
      </dgm:t>
    </dgm:pt>
    <dgm:pt modelId="{4AF2F8C8-ABE2-492F-B482-3CFECE967D1F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estrogenică (izoflavone)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412B840-F26A-4C6E-804F-74132937478C}" type="parTrans" cxnId="{0C9C2E3E-AF03-47B9-8179-0E681B44F51E}">
      <dgm:prSet/>
      <dgm:spPr/>
      <dgm:t>
        <a:bodyPr/>
        <a:lstStyle/>
        <a:p>
          <a:endParaRPr lang="en-US"/>
        </a:p>
      </dgm:t>
    </dgm:pt>
    <dgm:pt modelId="{AF836210-09E3-4532-AB34-8A968C3A3D73}" type="sibTrans" cxnId="{0C9C2E3E-AF03-47B9-8179-0E681B44F51E}">
      <dgm:prSet/>
      <dgm:spPr/>
      <dgm:t>
        <a:bodyPr/>
        <a:lstStyle/>
        <a:p>
          <a:endParaRPr lang="en-US"/>
        </a:p>
      </dgm:t>
    </dgm:pt>
    <dgm:pt modelId="{2F3B8E19-EBD6-4FF4-B8D2-1ED728C7E62B}" type="pres">
      <dgm:prSet presAssocID="{CF400CFF-2D61-48CF-8E80-A3307E0C1F2B}" presName="linearFlow" presStyleCnt="0">
        <dgm:presLayoutVars>
          <dgm:dir/>
          <dgm:resizeHandles val="exact"/>
        </dgm:presLayoutVars>
      </dgm:prSet>
      <dgm:spPr/>
    </dgm:pt>
    <dgm:pt modelId="{BD6E9A6C-C535-4A6F-8CFD-B2D8BB0ACAEE}" type="pres">
      <dgm:prSet presAssocID="{185F5BF3-4444-4809-8979-406A545557C0}" presName="composite" presStyleCnt="0"/>
      <dgm:spPr/>
    </dgm:pt>
    <dgm:pt modelId="{F2E248F9-8DA4-4891-BCFF-CCBF04E7A478}" type="pres">
      <dgm:prSet presAssocID="{185F5BF3-4444-4809-8979-406A545557C0}" presName="imgShp" presStyleLbl="fgImgPlac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CDEB96C-DA14-4A42-9B7A-629A302BFCCF}" type="pres">
      <dgm:prSet presAssocID="{185F5BF3-4444-4809-8979-406A545557C0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D9EA9-15F0-4119-A0DE-2E26DCB3321D}" type="pres">
      <dgm:prSet presAssocID="{BD6282B6-EFDC-4783-B16D-D4DE055ECBA2}" presName="spacing" presStyleCnt="0"/>
      <dgm:spPr/>
    </dgm:pt>
    <dgm:pt modelId="{6C3C6FD0-7A60-48D7-98FB-B0A1E70EEC3A}" type="pres">
      <dgm:prSet presAssocID="{5096831E-3061-4252-AC79-F7E93CB1EA87}" presName="composite" presStyleCnt="0"/>
      <dgm:spPr/>
    </dgm:pt>
    <dgm:pt modelId="{66BD4349-7C7C-4A04-B188-7EB67848DE27}" type="pres">
      <dgm:prSet presAssocID="{5096831E-3061-4252-AC79-F7E93CB1EA87}" presName="imgShp" presStyleLbl="fgImgPlace1" presStyleIdx="1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83F20ED-0316-414E-8BBA-5E8676C51DC5}" type="pres">
      <dgm:prSet presAssocID="{5096831E-3061-4252-AC79-F7E93CB1EA87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871139-E999-44B5-8A1F-5B44579C428B}" type="pres">
      <dgm:prSet presAssocID="{2FDE4F74-8C93-4179-823E-87C79B096F1D}" presName="spacing" presStyleCnt="0"/>
      <dgm:spPr/>
    </dgm:pt>
    <dgm:pt modelId="{101FDD17-3B9A-43F6-A2AB-78AEDD5BA14B}" type="pres">
      <dgm:prSet presAssocID="{0251EF61-EC67-4CE4-875E-7336FC0B58A9}" presName="composite" presStyleCnt="0"/>
      <dgm:spPr/>
    </dgm:pt>
    <dgm:pt modelId="{35094697-330E-4DB6-B463-8673AB87D6A8}" type="pres">
      <dgm:prSet presAssocID="{0251EF61-EC67-4CE4-875E-7336FC0B58A9}" presName="imgShp" presStyleLbl="fgImgPlace1" presStyleIdx="2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542AF15-EDD1-4282-B9D9-795C2F3A395C}" type="pres">
      <dgm:prSet presAssocID="{0251EF61-EC67-4CE4-875E-7336FC0B58A9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D8A9EF-0B67-4394-B1E0-841995152F09}" type="pres">
      <dgm:prSet presAssocID="{DD47E2B6-5E97-47E9-88BC-ADE884038CDA}" presName="spacing" presStyleCnt="0"/>
      <dgm:spPr/>
    </dgm:pt>
    <dgm:pt modelId="{FC28953F-22F9-4100-80F3-42C87AF7D6BB}" type="pres">
      <dgm:prSet presAssocID="{31780FAA-C0D0-4EF6-AD95-EC23274067C3}" presName="composite" presStyleCnt="0"/>
      <dgm:spPr/>
    </dgm:pt>
    <dgm:pt modelId="{5BF62C04-17E5-4F8C-906D-7391C8786895}" type="pres">
      <dgm:prSet presAssocID="{31780FAA-C0D0-4EF6-AD95-EC23274067C3}" presName="imgShp" presStyleLbl="fgImgPlace1" presStyleIdx="3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19768B5-5338-47DC-A1E2-DFBA6D261436}" type="pres">
      <dgm:prSet presAssocID="{31780FAA-C0D0-4EF6-AD95-EC23274067C3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E74ADA-D310-4612-8B44-C5C241C221E6}" type="pres">
      <dgm:prSet presAssocID="{C37A00A9-03F7-432E-858C-8EDC627C6F2E}" presName="spacing" presStyleCnt="0"/>
      <dgm:spPr/>
    </dgm:pt>
    <dgm:pt modelId="{4702CBE2-D58F-4F47-927F-49567E332CAD}" type="pres">
      <dgm:prSet presAssocID="{BC119B91-092C-4A5C-8CFB-A96604E40EF7}" presName="composite" presStyleCnt="0"/>
      <dgm:spPr/>
    </dgm:pt>
    <dgm:pt modelId="{68D78E20-298C-447F-AC12-141D50E407EC}" type="pres">
      <dgm:prSet presAssocID="{BC119B91-092C-4A5C-8CFB-A96604E40EF7}" presName="imgShp" presStyleLbl="fgImgPlace1" presStyleIdx="4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A09E3D7-B2B4-402A-8782-A4AEF86BE749}" type="pres">
      <dgm:prSet presAssocID="{BC119B91-092C-4A5C-8CFB-A96604E40EF7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F77B9-63D8-4D4B-8A38-A1D843C52F22}" type="pres">
      <dgm:prSet presAssocID="{C0B6F658-9D4C-4C01-99C8-8F52F3B5FE5B}" presName="spacing" presStyleCnt="0"/>
      <dgm:spPr/>
    </dgm:pt>
    <dgm:pt modelId="{E2519D17-E208-48D2-94D2-936CE0930859}" type="pres">
      <dgm:prSet presAssocID="{DD210B66-C32A-4C49-966A-E3E978CE7747}" presName="composite" presStyleCnt="0"/>
      <dgm:spPr/>
    </dgm:pt>
    <dgm:pt modelId="{48883F79-226E-4108-99C7-61725F36F7E7}" type="pres">
      <dgm:prSet presAssocID="{DD210B66-C32A-4C49-966A-E3E978CE7747}" presName="imgShp" presStyleLbl="fgImgPlace1" presStyleIdx="5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364456A-01F2-4F51-9270-850B087D0FA6}" type="pres">
      <dgm:prSet presAssocID="{DD210B66-C32A-4C49-966A-E3E978CE7747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52EED-A471-464C-A7FC-BE6D75CF73C7}" type="pres">
      <dgm:prSet presAssocID="{8F19F586-09A9-41CC-B255-68570492BF7D}" presName="spacing" presStyleCnt="0"/>
      <dgm:spPr/>
    </dgm:pt>
    <dgm:pt modelId="{097F372A-A954-4B7D-9E41-7E23692AB602}" type="pres">
      <dgm:prSet presAssocID="{D9E02B51-2D71-4F33-A4C5-4583142EBBCB}" presName="composite" presStyleCnt="0"/>
      <dgm:spPr/>
    </dgm:pt>
    <dgm:pt modelId="{A9296E09-8B10-4191-9B37-15A075B43FF7}" type="pres">
      <dgm:prSet presAssocID="{D9E02B51-2D71-4F33-A4C5-4583142EBBCB}" presName="imgShp" presStyleLbl="fgImgPlace1" presStyleIdx="6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0C0924B-58AD-48EE-ABA6-E1C432D8DCD7}" type="pres">
      <dgm:prSet presAssocID="{D9E02B51-2D71-4F33-A4C5-4583142EBBCB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E33DA-1AC0-414D-9D47-0D7E021C60C4}" type="pres">
      <dgm:prSet presAssocID="{194AA146-74B3-4329-9AF8-C68D52D916B6}" presName="spacing" presStyleCnt="0"/>
      <dgm:spPr/>
    </dgm:pt>
    <dgm:pt modelId="{257733F4-1708-4BE3-B791-94B042693ADE}" type="pres">
      <dgm:prSet presAssocID="{4AF2F8C8-ABE2-492F-B482-3CFECE967D1F}" presName="composite" presStyleCnt="0"/>
      <dgm:spPr/>
    </dgm:pt>
    <dgm:pt modelId="{26563696-AFC6-4E89-9838-61878EC5ADDD}" type="pres">
      <dgm:prSet presAssocID="{4AF2F8C8-ABE2-492F-B482-3CFECE967D1F}" presName="imgShp" presStyleLbl="fgImgPlace1" presStyleIdx="7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0BF45DB-CECB-4762-B8B6-62E2AF7CB076}" type="pres">
      <dgm:prSet presAssocID="{4AF2F8C8-ABE2-492F-B482-3CFECE967D1F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EC8E6A-A66B-4A5C-A6F1-5AF362C49990}" srcId="{CF400CFF-2D61-48CF-8E80-A3307E0C1F2B}" destId="{0251EF61-EC67-4CE4-875E-7336FC0B58A9}" srcOrd="2" destOrd="0" parTransId="{C6AEC4B7-C3DA-4501-9946-10E8D226D910}" sibTransId="{DD47E2B6-5E97-47E9-88BC-ADE884038CDA}"/>
    <dgm:cxn modelId="{0C9C2E3E-AF03-47B9-8179-0E681B44F51E}" srcId="{CF400CFF-2D61-48CF-8E80-A3307E0C1F2B}" destId="{4AF2F8C8-ABE2-492F-B482-3CFECE967D1F}" srcOrd="7" destOrd="0" parTransId="{A412B840-F26A-4C6E-804F-74132937478C}" sibTransId="{AF836210-09E3-4532-AB34-8A968C3A3D73}"/>
    <dgm:cxn modelId="{ECEA195F-7ED9-4275-BD95-EC7035313A36}" type="presOf" srcId="{185F5BF3-4444-4809-8979-406A545557C0}" destId="{ACDEB96C-DA14-4A42-9B7A-629A302BFCCF}" srcOrd="0" destOrd="0" presId="urn:microsoft.com/office/officeart/2005/8/layout/vList3#1"/>
    <dgm:cxn modelId="{AF8DBFFE-2C79-4653-8890-211C0EB37CD7}" type="presOf" srcId="{0251EF61-EC67-4CE4-875E-7336FC0B58A9}" destId="{7542AF15-EDD1-4282-B9D9-795C2F3A395C}" srcOrd="0" destOrd="0" presId="urn:microsoft.com/office/officeart/2005/8/layout/vList3#1"/>
    <dgm:cxn modelId="{138FF62E-9626-43A0-BDBB-885FFE51D0CC}" type="presOf" srcId="{CF400CFF-2D61-48CF-8E80-A3307E0C1F2B}" destId="{2F3B8E19-EBD6-4FF4-B8D2-1ED728C7E62B}" srcOrd="0" destOrd="0" presId="urn:microsoft.com/office/officeart/2005/8/layout/vList3#1"/>
    <dgm:cxn modelId="{AE09CB7F-DCFD-4EFF-955A-F4C8A78BDAE6}" type="presOf" srcId="{DD210B66-C32A-4C49-966A-E3E978CE7747}" destId="{9364456A-01F2-4F51-9270-850B087D0FA6}" srcOrd="0" destOrd="0" presId="urn:microsoft.com/office/officeart/2005/8/layout/vList3#1"/>
    <dgm:cxn modelId="{1CCD1128-1FFE-44ED-B1B9-A082CE95B3A0}" srcId="{CF400CFF-2D61-48CF-8E80-A3307E0C1F2B}" destId="{D9E02B51-2D71-4F33-A4C5-4583142EBBCB}" srcOrd="6" destOrd="0" parTransId="{927D7174-A661-4106-A8F1-38510211D561}" sibTransId="{194AA146-74B3-4329-9AF8-C68D52D916B6}"/>
    <dgm:cxn modelId="{6CDACEAF-245B-4D80-B847-6CAE92B7BFFA}" srcId="{CF400CFF-2D61-48CF-8E80-A3307E0C1F2B}" destId="{BC119B91-092C-4A5C-8CFB-A96604E40EF7}" srcOrd="4" destOrd="0" parTransId="{1B3E689E-62E0-491F-95B1-D89FD8DC4589}" sibTransId="{C0B6F658-9D4C-4C01-99C8-8F52F3B5FE5B}"/>
    <dgm:cxn modelId="{CC5B1AB0-A04D-4BA7-96EA-8A0AC9A22229}" srcId="{CF400CFF-2D61-48CF-8E80-A3307E0C1F2B}" destId="{5096831E-3061-4252-AC79-F7E93CB1EA87}" srcOrd="1" destOrd="0" parTransId="{163D3052-D56C-40A7-B3E5-625F6C871665}" sibTransId="{2FDE4F74-8C93-4179-823E-87C79B096F1D}"/>
    <dgm:cxn modelId="{D6B999F3-1D49-419B-AC12-0419F938241C}" type="presOf" srcId="{31780FAA-C0D0-4EF6-AD95-EC23274067C3}" destId="{E19768B5-5338-47DC-A1E2-DFBA6D261436}" srcOrd="0" destOrd="0" presId="urn:microsoft.com/office/officeart/2005/8/layout/vList3#1"/>
    <dgm:cxn modelId="{D58CF1CB-0198-484C-92FC-C1E7F21F5C3F}" srcId="{CF400CFF-2D61-48CF-8E80-A3307E0C1F2B}" destId="{31780FAA-C0D0-4EF6-AD95-EC23274067C3}" srcOrd="3" destOrd="0" parTransId="{C4252265-EDC8-402B-B194-8EFE99B3E5DE}" sibTransId="{C37A00A9-03F7-432E-858C-8EDC627C6F2E}"/>
    <dgm:cxn modelId="{8613D63E-7632-47EF-A084-302FBF6B6C82}" srcId="{CF400CFF-2D61-48CF-8E80-A3307E0C1F2B}" destId="{DD210B66-C32A-4C49-966A-E3E978CE7747}" srcOrd="5" destOrd="0" parTransId="{F6EAF327-509B-4883-A4AC-284996B7F121}" sibTransId="{8F19F586-09A9-41CC-B255-68570492BF7D}"/>
    <dgm:cxn modelId="{85D0B4ED-3D51-4925-B217-CB4E77250512}" srcId="{CF400CFF-2D61-48CF-8E80-A3307E0C1F2B}" destId="{185F5BF3-4444-4809-8979-406A545557C0}" srcOrd="0" destOrd="0" parTransId="{05D17186-8B3E-4ABC-865C-C99381C1F822}" sibTransId="{BD6282B6-EFDC-4783-B16D-D4DE055ECBA2}"/>
    <dgm:cxn modelId="{0B42CE5E-62F6-4637-8FB0-EC0E361A6E3E}" type="presOf" srcId="{4AF2F8C8-ABE2-492F-B482-3CFECE967D1F}" destId="{90BF45DB-CECB-4762-B8B6-62E2AF7CB076}" srcOrd="0" destOrd="0" presId="urn:microsoft.com/office/officeart/2005/8/layout/vList3#1"/>
    <dgm:cxn modelId="{E8EBF0DA-C941-438B-A822-3D06BA932608}" type="presOf" srcId="{BC119B91-092C-4A5C-8CFB-A96604E40EF7}" destId="{1A09E3D7-B2B4-402A-8782-A4AEF86BE749}" srcOrd="0" destOrd="0" presId="urn:microsoft.com/office/officeart/2005/8/layout/vList3#1"/>
    <dgm:cxn modelId="{37587400-5C29-473C-914E-3D85C5A58377}" type="presOf" srcId="{D9E02B51-2D71-4F33-A4C5-4583142EBBCB}" destId="{30C0924B-58AD-48EE-ABA6-E1C432D8DCD7}" srcOrd="0" destOrd="0" presId="urn:microsoft.com/office/officeart/2005/8/layout/vList3#1"/>
    <dgm:cxn modelId="{FAA698BE-004F-4964-80BA-E1EB1187BF0F}" type="presOf" srcId="{5096831E-3061-4252-AC79-F7E93CB1EA87}" destId="{E83F20ED-0316-414E-8BBA-5E8676C51DC5}" srcOrd="0" destOrd="0" presId="urn:microsoft.com/office/officeart/2005/8/layout/vList3#1"/>
    <dgm:cxn modelId="{7C4D5281-1220-4276-98D8-B2C7EED8C60F}" type="presParOf" srcId="{2F3B8E19-EBD6-4FF4-B8D2-1ED728C7E62B}" destId="{BD6E9A6C-C535-4A6F-8CFD-B2D8BB0ACAEE}" srcOrd="0" destOrd="0" presId="urn:microsoft.com/office/officeart/2005/8/layout/vList3#1"/>
    <dgm:cxn modelId="{93428FBB-D28F-434C-AC0A-C4A72AA66EE3}" type="presParOf" srcId="{BD6E9A6C-C535-4A6F-8CFD-B2D8BB0ACAEE}" destId="{F2E248F9-8DA4-4891-BCFF-CCBF04E7A478}" srcOrd="0" destOrd="0" presId="urn:microsoft.com/office/officeart/2005/8/layout/vList3#1"/>
    <dgm:cxn modelId="{5727A83A-E2DA-4D6F-8F9C-DAAE9E56DFBF}" type="presParOf" srcId="{BD6E9A6C-C535-4A6F-8CFD-B2D8BB0ACAEE}" destId="{ACDEB96C-DA14-4A42-9B7A-629A302BFCCF}" srcOrd="1" destOrd="0" presId="urn:microsoft.com/office/officeart/2005/8/layout/vList3#1"/>
    <dgm:cxn modelId="{BC4C76BF-BCA7-49BB-AD45-6AF13675F5BF}" type="presParOf" srcId="{2F3B8E19-EBD6-4FF4-B8D2-1ED728C7E62B}" destId="{EFCD9EA9-15F0-4119-A0DE-2E26DCB3321D}" srcOrd="1" destOrd="0" presId="urn:microsoft.com/office/officeart/2005/8/layout/vList3#1"/>
    <dgm:cxn modelId="{D02C541A-8F70-4E7A-987F-778836AFA875}" type="presParOf" srcId="{2F3B8E19-EBD6-4FF4-B8D2-1ED728C7E62B}" destId="{6C3C6FD0-7A60-48D7-98FB-B0A1E70EEC3A}" srcOrd="2" destOrd="0" presId="urn:microsoft.com/office/officeart/2005/8/layout/vList3#1"/>
    <dgm:cxn modelId="{937627DE-8B8D-4EE5-9727-3F63A60F4F2C}" type="presParOf" srcId="{6C3C6FD0-7A60-48D7-98FB-B0A1E70EEC3A}" destId="{66BD4349-7C7C-4A04-B188-7EB67848DE27}" srcOrd="0" destOrd="0" presId="urn:microsoft.com/office/officeart/2005/8/layout/vList3#1"/>
    <dgm:cxn modelId="{BDF26ABA-C240-482E-84C2-5C1C53D775ED}" type="presParOf" srcId="{6C3C6FD0-7A60-48D7-98FB-B0A1E70EEC3A}" destId="{E83F20ED-0316-414E-8BBA-5E8676C51DC5}" srcOrd="1" destOrd="0" presId="urn:microsoft.com/office/officeart/2005/8/layout/vList3#1"/>
    <dgm:cxn modelId="{B7F8862E-75EE-4FA8-9B26-190DF3C6BA69}" type="presParOf" srcId="{2F3B8E19-EBD6-4FF4-B8D2-1ED728C7E62B}" destId="{B4871139-E999-44B5-8A1F-5B44579C428B}" srcOrd="3" destOrd="0" presId="urn:microsoft.com/office/officeart/2005/8/layout/vList3#1"/>
    <dgm:cxn modelId="{16B51ADC-96B0-4CD9-B5FB-935E0F412171}" type="presParOf" srcId="{2F3B8E19-EBD6-4FF4-B8D2-1ED728C7E62B}" destId="{101FDD17-3B9A-43F6-A2AB-78AEDD5BA14B}" srcOrd="4" destOrd="0" presId="urn:microsoft.com/office/officeart/2005/8/layout/vList3#1"/>
    <dgm:cxn modelId="{D60126A1-F013-41AC-940A-1B33AE09BBCD}" type="presParOf" srcId="{101FDD17-3B9A-43F6-A2AB-78AEDD5BA14B}" destId="{35094697-330E-4DB6-B463-8673AB87D6A8}" srcOrd="0" destOrd="0" presId="urn:microsoft.com/office/officeart/2005/8/layout/vList3#1"/>
    <dgm:cxn modelId="{3A298B79-6D3E-48BC-9DE4-919BCA6204B8}" type="presParOf" srcId="{101FDD17-3B9A-43F6-A2AB-78AEDD5BA14B}" destId="{7542AF15-EDD1-4282-B9D9-795C2F3A395C}" srcOrd="1" destOrd="0" presId="urn:microsoft.com/office/officeart/2005/8/layout/vList3#1"/>
    <dgm:cxn modelId="{302AABC9-9B04-43DF-BA41-82BD327EA11C}" type="presParOf" srcId="{2F3B8E19-EBD6-4FF4-B8D2-1ED728C7E62B}" destId="{F8D8A9EF-0B67-4394-B1E0-841995152F09}" srcOrd="5" destOrd="0" presId="urn:microsoft.com/office/officeart/2005/8/layout/vList3#1"/>
    <dgm:cxn modelId="{2A060CB1-B792-4C79-BDA4-594BD0AA8944}" type="presParOf" srcId="{2F3B8E19-EBD6-4FF4-B8D2-1ED728C7E62B}" destId="{FC28953F-22F9-4100-80F3-42C87AF7D6BB}" srcOrd="6" destOrd="0" presId="urn:microsoft.com/office/officeart/2005/8/layout/vList3#1"/>
    <dgm:cxn modelId="{D667CD21-A80E-43CD-96F1-1609993AAB3F}" type="presParOf" srcId="{FC28953F-22F9-4100-80F3-42C87AF7D6BB}" destId="{5BF62C04-17E5-4F8C-906D-7391C8786895}" srcOrd="0" destOrd="0" presId="urn:microsoft.com/office/officeart/2005/8/layout/vList3#1"/>
    <dgm:cxn modelId="{CB7E2FAE-1C60-40E9-A2E0-7FE241EDBD08}" type="presParOf" srcId="{FC28953F-22F9-4100-80F3-42C87AF7D6BB}" destId="{E19768B5-5338-47DC-A1E2-DFBA6D261436}" srcOrd="1" destOrd="0" presId="urn:microsoft.com/office/officeart/2005/8/layout/vList3#1"/>
    <dgm:cxn modelId="{EAF1A271-56AF-4E14-A603-44A36D3FA6FF}" type="presParOf" srcId="{2F3B8E19-EBD6-4FF4-B8D2-1ED728C7E62B}" destId="{89E74ADA-D310-4612-8B44-C5C241C221E6}" srcOrd="7" destOrd="0" presId="urn:microsoft.com/office/officeart/2005/8/layout/vList3#1"/>
    <dgm:cxn modelId="{8CFD9757-A1CF-41B2-B275-FD5186C3B288}" type="presParOf" srcId="{2F3B8E19-EBD6-4FF4-B8D2-1ED728C7E62B}" destId="{4702CBE2-D58F-4F47-927F-49567E332CAD}" srcOrd="8" destOrd="0" presId="urn:microsoft.com/office/officeart/2005/8/layout/vList3#1"/>
    <dgm:cxn modelId="{B006ECD4-5582-4DD8-B72A-4134696119FE}" type="presParOf" srcId="{4702CBE2-D58F-4F47-927F-49567E332CAD}" destId="{68D78E20-298C-447F-AC12-141D50E407EC}" srcOrd="0" destOrd="0" presId="urn:microsoft.com/office/officeart/2005/8/layout/vList3#1"/>
    <dgm:cxn modelId="{C838B306-58AF-4B3E-86FF-C88F26825ABE}" type="presParOf" srcId="{4702CBE2-D58F-4F47-927F-49567E332CAD}" destId="{1A09E3D7-B2B4-402A-8782-A4AEF86BE749}" srcOrd="1" destOrd="0" presId="urn:microsoft.com/office/officeart/2005/8/layout/vList3#1"/>
    <dgm:cxn modelId="{EA7E5A2C-B072-48F2-8B5D-D6ABAFF219CD}" type="presParOf" srcId="{2F3B8E19-EBD6-4FF4-B8D2-1ED728C7E62B}" destId="{067F77B9-63D8-4D4B-8A38-A1D843C52F22}" srcOrd="9" destOrd="0" presId="urn:microsoft.com/office/officeart/2005/8/layout/vList3#1"/>
    <dgm:cxn modelId="{628AC4AA-F7F9-4105-8892-38688B97662B}" type="presParOf" srcId="{2F3B8E19-EBD6-4FF4-B8D2-1ED728C7E62B}" destId="{E2519D17-E208-48D2-94D2-936CE0930859}" srcOrd="10" destOrd="0" presId="urn:microsoft.com/office/officeart/2005/8/layout/vList3#1"/>
    <dgm:cxn modelId="{2D82107C-DA2E-4A23-9DF5-0D1C33F8722E}" type="presParOf" srcId="{E2519D17-E208-48D2-94D2-936CE0930859}" destId="{48883F79-226E-4108-99C7-61725F36F7E7}" srcOrd="0" destOrd="0" presId="urn:microsoft.com/office/officeart/2005/8/layout/vList3#1"/>
    <dgm:cxn modelId="{7415BDC4-1791-480A-BA40-DB5AA2154555}" type="presParOf" srcId="{E2519D17-E208-48D2-94D2-936CE0930859}" destId="{9364456A-01F2-4F51-9270-850B087D0FA6}" srcOrd="1" destOrd="0" presId="urn:microsoft.com/office/officeart/2005/8/layout/vList3#1"/>
    <dgm:cxn modelId="{1122C4D0-9677-4285-8A22-85BEBAA857D8}" type="presParOf" srcId="{2F3B8E19-EBD6-4FF4-B8D2-1ED728C7E62B}" destId="{64252EED-A471-464C-A7FC-BE6D75CF73C7}" srcOrd="11" destOrd="0" presId="urn:microsoft.com/office/officeart/2005/8/layout/vList3#1"/>
    <dgm:cxn modelId="{082C8F49-E503-4D07-B914-496C84242F9C}" type="presParOf" srcId="{2F3B8E19-EBD6-4FF4-B8D2-1ED728C7E62B}" destId="{097F372A-A954-4B7D-9E41-7E23692AB602}" srcOrd="12" destOrd="0" presId="urn:microsoft.com/office/officeart/2005/8/layout/vList3#1"/>
    <dgm:cxn modelId="{6493253D-2BDD-4457-B8D9-414392D9A60A}" type="presParOf" srcId="{097F372A-A954-4B7D-9E41-7E23692AB602}" destId="{A9296E09-8B10-4191-9B37-15A075B43FF7}" srcOrd="0" destOrd="0" presId="urn:microsoft.com/office/officeart/2005/8/layout/vList3#1"/>
    <dgm:cxn modelId="{EC8CD6B7-3275-4D5E-81AE-BE7660B12F00}" type="presParOf" srcId="{097F372A-A954-4B7D-9E41-7E23692AB602}" destId="{30C0924B-58AD-48EE-ABA6-E1C432D8DCD7}" srcOrd="1" destOrd="0" presId="urn:microsoft.com/office/officeart/2005/8/layout/vList3#1"/>
    <dgm:cxn modelId="{646208E5-1F09-440A-8EA1-1A6E14C8D1D4}" type="presParOf" srcId="{2F3B8E19-EBD6-4FF4-B8D2-1ED728C7E62B}" destId="{F76E33DA-1AC0-414D-9D47-0D7E021C60C4}" srcOrd="13" destOrd="0" presId="urn:microsoft.com/office/officeart/2005/8/layout/vList3#1"/>
    <dgm:cxn modelId="{1AD779E9-4F90-48D9-AA38-CB7DCFA5F095}" type="presParOf" srcId="{2F3B8E19-EBD6-4FF4-B8D2-1ED728C7E62B}" destId="{257733F4-1708-4BE3-B791-94B042693ADE}" srcOrd="14" destOrd="0" presId="urn:microsoft.com/office/officeart/2005/8/layout/vList3#1"/>
    <dgm:cxn modelId="{7B6F9F21-9BCA-4B49-BB25-AF62F2C296A9}" type="presParOf" srcId="{257733F4-1708-4BE3-B791-94B042693ADE}" destId="{26563696-AFC6-4E89-9838-61878EC5ADDD}" srcOrd="0" destOrd="0" presId="urn:microsoft.com/office/officeart/2005/8/layout/vList3#1"/>
    <dgm:cxn modelId="{98A04DAD-F8C2-46B8-9E81-A2D411693827}" type="presParOf" srcId="{257733F4-1708-4BE3-B791-94B042693ADE}" destId="{90BF45DB-CECB-4762-B8B6-62E2AF7CB07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E68CEB-325C-4B76-97AE-EE6D9CCF70AA}" type="doc">
      <dgm:prSet loTypeId="urn:microsoft.com/office/officeart/2005/8/layout/venn3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4859A60-F95E-45F5-8CD5-4B1410A2FFB3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Artrită reumatoidă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3854A1C3-1B37-42F3-BD67-CCFA7EB8703E}" type="parTrans" cxnId="{9993C290-3600-41A1-BE43-0F68A2BC1916}">
      <dgm:prSet/>
      <dgm:spPr/>
      <dgm:t>
        <a:bodyPr/>
        <a:lstStyle/>
        <a:p>
          <a:endParaRPr lang="en-US"/>
        </a:p>
      </dgm:t>
    </dgm:pt>
    <dgm:pt modelId="{5C29F365-EFA7-426E-A853-41ABDBC0ADA8}" type="sibTrans" cxnId="{9993C290-3600-41A1-BE43-0F68A2BC1916}">
      <dgm:prSet/>
      <dgm:spPr/>
      <dgm:t>
        <a:bodyPr/>
        <a:lstStyle/>
        <a:p>
          <a:endParaRPr lang="en-US"/>
        </a:p>
      </dgm:t>
    </dgm:pt>
    <dgm:pt modelId="{9E4578F8-1C55-49E0-9D5C-7E491C0739DB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Ulcer gastro-duodenal/</a:t>
          </a:r>
        </a:p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dispepsie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2F29D2A-3A94-461F-B5EE-E9D7D110D231}" type="parTrans" cxnId="{62E0E7F1-378C-4EE9-8539-EB9A3E644E56}">
      <dgm:prSet/>
      <dgm:spPr/>
      <dgm:t>
        <a:bodyPr/>
        <a:lstStyle/>
        <a:p>
          <a:endParaRPr lang="en-US"/>
        </a:p>
      </dgm:t>
    </dgm:pt>
    <dgm:pt modelId="{D675AE80-E890-41DE-A359-E3F90BD02CA3}" type="sibTrans" cxnId="{62E0E7F1-378C-4EE9-8539-EB9A3E644E56}">
      <dgm:prSet/>
      <dgm:spPr/>
      <dgm:t>
        <a:bodyPr/>
        <a:lstStyle/>
        <a:p>
          <a:endParaRPr lang="en-US"/>
        </a:p>
      </dgm:t>
    </dgm:pt>
    <dgm:pt modelId="{8021780E-6C5E-4A1F-80C1-C598615200DA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Afecțiuni respiratorii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2D00536B-8D83-4E2B-AD15-2E978EAB1D7A}" type="parTrans" cxnId="{F2085B2D-196D-4A32-8636-EA5E5FAB0C62}">
      <dgm:prSet/>
      <dgm:spPr/>
      <dgm:t>
        <a:bodyPr/>
        <a:lstStyle/>
        <a:p>
          <a:endParaRPr lang="en-US"/>
        </a:p>
      </dgm:t>
    </dgm:pt>
    <dgm:pt modelId="{79A71469-9A67-41F4-AB57-98DD5470EFB0}" type="sibTrans" cxnId="{F2085B2D-196D-4A32-8636-EA5E5FAB0C62}">
      <dgm:prSet/>
      <dgm:spPr/>
      <dgm:t>
        <a:bodyPr/>
        <a:lstStyle/>
        <a:p>
          <a:endParaRPr lang="en-US"/>
        </a:p>
      </dgm:t>
    </dgm:pt>
    <dgm:pt modelId="{EDFAC75F-298D-482E-BE27-8EFB15B7CE3D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Afecțiuni hepatice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C730470-A2B2-482E-B9F8-555193740742}" type="parTrans" cxnId="{CF0119F4-EA44-4DE3-B53F-56A49A5E3C94}">
      <dgm:prSet/>
      <dgm:spPr/>
      <dgm:t>
        <a:bodyPr/>
        <a:lstStyle/>
        <a:p>
          <a:endParaRPr lang="en-US"/>
        </a:p>
      </dgm:t>
    </dgm:pt>
    <dgm:pt modelId="{1375A29E-18EF-4F47-A568-3B970A81F843}" type="sibTrans" cxnId="{CF0119F4-EA44-4DE3-B53F-56A49A5E3C94}">
      <dgm:prSet/>
      <dgm:spPr/>
      <dgm:t>
        <a:bodyPr/>
        <a:lstStyle/>
        <a:p>
          <a:endParaRPr lang="en-US"/>
        </a:p>
      </dgm:t>
    </dgm:pt>
    <dgm:pt modelId="{0EC15BF2-4AED-4D6F-BE58-CDDB73A9DA88}">
      <dgm:prSet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Tulburări de climacteriu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0D5EAFF-A923-45B2-8B45-03CDC755AAC0}" type="parTrans" cxnId="{800F6BD9-4592-4EB3-B7A1-BEC43DC0587D}">
      <dgm:prSet/>
      <dgm:spPr/>
      <dgm:t>
        <a:bodyPr/>
        <a:lstStyle/>
        <a:p>
          <a:endParaRPr lang="en-US"/>
        </a:p>
      </dgm:t>
    </dgm:pt>
    <dgm:pt modelId="{D90AFD57-ED48-442D-97DD-7B7A4B885F5B}" type="sibTrans" cxnId="{800F6BD9-4592-4EB3-B7A1-BEC43DC0587D}">
      <dgm:prSet/>
      <dgm:spPr/>
      <dgm:t>
        <a:bodyPr/>
        <a:lstStyle/>
        <a:p>
          <a:endParaRPr lang="en-US"/>
        </a:p>
      </dgm:t>
    </dgm:pt>
    <dgm:pt modelId="{E0651F51-85EC-4F2B-BA77-5E5C8A42E1EC}" type="pres">
      <dgm:prSet presAssocID="{B5E68CEB-325C-4B76-97AE-EE6D9CCF70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C4A5E6-A84B-461C-9F9D-B8DCC12485CF}" type="pres">
      <dgm:prSet presAssocID="{94859A60-F95E-45F5-8CD5-4B1410A2FFB3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6AA8E-652C-4546-8DE1-29C0DCE8057A}" type="pres">
      <dgm:prSet presAssocID="{5C29F365-EFA7-426E-A853-41ABDBC0ADA8}" presName="space" presStyleCnt="0"/>
      <dgm:spPr/>
    </dgm:pt>
    <dgm:pt modelId="{9FF6D668-C47F-467D-8F1D-13AF95DF357E}" type="pres">
      <dgm:prSet presAssocID="{9E4578F8-1C55-49E0-9D5C-7E491C0739DB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E7AB9F-5FBD-4939-8EAB-492FD4E3E362}" type="pres">
      <dgm:prSet presAssocID="{D675AE80-E890-41DE-A359-E3F90BD02CA3}" presName="space" presStyleCnt="0"/>
      <dgm:spPr/>
    </dgm:pt>
    <dgm:pt modelId="{F5FC9D15-25CD-4271-9256-6DBE5433D2E8}" type="pres">
      <dgm:prSet presAssocID="{8021780E-6C5E-4A1F-80C1-C598615200DA}" presName="Name5" presStyleLbl="vennNode1" presStyleIdx="2" presStyleCnt="5" custLinFactNeighborX="-3510" custLinFactNeighborY="1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C27D2-EED7-46B0-88F6-B2C662E7F344}" type="pres">
      <dgm:prSet presAssocID="{79A71469-9A67-41F4-AB57-98DD5470EFB0}" presName="space" presStyleCnt="0"/>
      <dgm:spPr/>
    </dgm:pt>
    <dgm:pt modelId="{63BAD615-B0C1-42F8-A616-648A58E70E24}" type="pres">
      <dgm:prSet presAssocID="{EDFAC75F-298D-482E-BE27-8EFB15B7CE3D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2E914-BAC7-4A89-AC40-7AA99B8B30FC}" type="pres">
      <dgm:prSet presAssocID="{1375A29E-18EF-4F47-A568-3B970A81F843}" presName="space" presStyleCnt="0"/>
      <dgm:spPr/>
    </dgm:pt>
    <dgm:pt modelId="{06DF6CF6-02CA-47D3-B2DE-BBFD059FCA96}" type="pres">
      <dgm:prSet presAssocID="{0EC15BF2-4AED-4D6F-BE58-CDDB73A9DA88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0119F4-EA44-4DE3-B53F-56A49A5E3C94}" srcId="{B5E68CEB-325C-4B76-97AE-EE6D9CCF70AA}" destId="{EDFAC75F-298D-482E-BE27-8EFB15B7CE3D}" srcOrd="3" destOrd="0" parTransId="{8C730470-A2B2-482E-B9F8-555193740742}" sibTransId="{1375A29E-18EF-4F47-A568-3B970A81F843}"/>
    <dgm:cxn modelId="{6FDCEA33-B0C6-4704-9B69-87C0F521C1B8}" type="presOf" srcId="{94859A60-F95E-45F5-8CD5-4B1410A2FFB3}" destId="{18C4A5E6-A84B-461C-9F9D-B8DCC12485CF}" srcOrd="0" destOrd="0" presId="urn:microsoft.com/office/officeart/2005/8/layout/venn3"/>
    <dgm:cxn modelId="{62E0E7F1-378C-4EE9-8539-EB9A3E644E56}" srcId="{B5E68CEB-325C-4B76-97AE-EE6D9CCF70AA}" destId="{9E4578F8-1C55-49E0-9D5C-7E491C0739DB}" srcOrd="1" destOrd="0" parTransId="{82F29D2A-3A94-461F-B5EE-E9D7D110D231}" sibTransId="{D675AE80-E890-41DE-A359-E3F90BD02CA3}"/>
    <dgm:cxn modelId="{F2085B2D-196D-4A32-8636-EA5E5FAB0C62}" srcId="{B5E68CEB-325C-4B76-97AE-EE6D9CCF70AA}" destId="{8021780E-6C5E-4A1F-80C1-C598615200DA}" srcOrd="2" destOrd="0" parTransId="{2D00536B-8D83-4E2B-AD15-2E978EAB1D7A}" sibTransId="{79A71469-9A67-41F4-AB57-98DD5470EFB0}"/>
    <dgm:cxn modelId="{9993C290-3600-41A1-BE43-0F68A2BC1916}" srcId="{B5E68CEB-325C-4B76-97AE-EE6D9CCF70AA}" destId="{94859A60-F95E-45F5-8CD5-4B1410A2FFB3}" srcOrd="0" destOrd="0" parTransId="{3854A1C3-1B37-42F3-BD67-CCFA7EB8703E}" sibTransId="{5C29F365-EFA7-426E-A853-41ABDBC0ADA8}"/>
    <dgm:cxn modelId="{800F6BD9-4592-4EB3-B7A1-BEC43DC0587D}" srcId="{B5E68CEB-325C-4B76-97AE-EE6D9CCF70AA}" destId="{0EC15BF2-4AED-4D6F-BE58-CDDB73A9DA88}" srcOrd="4" destOrd="0" parTransId="{E0D5EAFF-A923-45B2-8B45-03CDC755AAC0}" sibTransId="{D90AFD57-ED48-442D-97DD-7B7A4B885F5B}"/>
    <dgm:cxn modelId="{18510C61-91D4-4F6D-A871-D76C080B969C}" type="presOf" srcId="{B5E68CEB-325C-4B76-97AE-EE6D9CCF70AA}" destId="{E0651F51-85EC-4F2B-BA77-5E5C8A42E1EC}" srcOrd="0" destOrd="0" presId="urn:microsoft.com/office/officeart/2005/8/layout/venn3"/>
    <dgm:cxn modelId="{D08843D8-8827-49E0-AA38-511B841594FB}" type="presOf" srcId="{8021780E-6C5E-4A1F-80C1-C598615200DA}" destId="{F5FC9D15-25CD-4271-9256-6DBE5433D2E8}" srcOrd="0" destOrd="0" presId="urn:microsoft.com/office/officeart/2005/8/layout/venn3"/>
    <dgm:cxn modelId="{6515735B-3E3B-4769-88A0-F1675BD96D36}" type="presOf" srcId="{EDFAC75F-298D-482E-BE27-8EFB15B7CE3D}" destId="{63BAD615-B0C1-42F8-A616-648A58E70E24}" srcOrd="0" destOrd="0" presId="urn:microsoft.com/office/officeart/2005/8/layout/venn3"/>
    <dgm:cxn modelId="{104DE898-8B39-4A01-9228-9BD80A7F6E67}" type="presOf" srcId="{0EC15BF2-4AED-4D6F-BE58-CDDB73A9DA88}" destId="{06DF6CF6-02CA-47D3-B2DE-BBFD059FCA96}" srcOrd="0" destOrd="0" presId="urn:microsoft.com/office/officeart/2005/8/layout/venn3"/>
    <dgm:cxn modelId="{71E938FF-D64C-4672-ACA0-075FA40DD3DE}" type="presOf" srcId="{9E4578F8-1C55-49E0-9D5C-7E491C0739DB}" destId="{9FF6D668-C47F-467D-8F1D-13AF95DF357E}" srcOrd="0" destOrd="0" presId="urn:microsoft.com/office/officeart/2005/8/layout/venn3"/>
    <dgm:cxn modelId="{792EE2B3-6785-4A92-AC34-2A5D8486016D}" type="presParOf" srcId="{E0651F51-85EC-4F2B-BA77-5E5C8A42E1EC}" destId="{18C4A5E6-A84B-461C-9F9D-B8DCC12485CF}" srcOrd="0" destOrd="0" presId="urn:microsoft.com/office/officeart/2005/8/layout/venn3"/>
    <dgm:cxn modelId="{6137DF34-0CB3-453D-BEB3-82B337F65149}" type="presParOf" srcId="{E0651F51-85EC-4F2B-BA77-5E5C8A42E1EC}" destId="{36A6AA8E-652C-4546-8DE1-29C0DCE8057A}" srcOrd="1" destOrd="0" presId="urn:microsoft.com/office/officeart/2005/8/layout/venn3"/>
    <dgm:cxn modelId="{1CACFF75-F849-4BCB-8052-CD56F93CADA5}" type="presParOf" srcId="{E0651F51-85EC-4F2B-BA77-5E5C8A42E1EC}" destId="{9FF6D668-C47F-467D-8F1D-13AF95DF357E}" srcOrd="2" destOrd="0" presId="urn:microsoft.com/office/officeart/2005/8/layout/venn3"/>
    <dgm:cxn modelId="{E91AD271-5959-464C-8405-1A43408B91BB}" type="presParOf" srcId="{E0651F51-85EC-4F2B-BA77-5E5C8A42E1EC}" destId="{EAE7AB9F-5FBD-4939-8EAB-492FD4E3E362}" srcOrd="3" destOrd="0" presId="urn:microsoft.com/office/officeart/2005/8/layout/venn3"/>
    <dgm:cxn modelId="{2982A2C0-098B-41A8-B17D-67B64763C056}" type="presParOf" srcId="{E0651F51-85EC-4F2B-BA77-5E5C8A42E1EC}" destId="{F5FC9D15-25CD-4271-9256-6DBE5433D2E8}" srcOrd="4" destOrd="0" presId="urn:microsoft.com/office/officeart/2005/8/layout/venn3"/>
    <dgm:cxn modelId="{A2B0C3C5-E7CE-4636-B514-88CF9B873811}" type="presParOf" srcId="{E0651F51-85EC-4F2B-BA77-5E5C8A42E1EC}" destId="{804C27D2-EED7-46B0-88F6-B2C662E7F344}" srcOrd="5" destOrd="0" presId="urn:microsoft.com/office/officeart/2005/8/layout/venn3"/>
    <dgm:cxn modelId="{03092A09-8E91-4085-B213-8403652A9864}" type="presParOf" srcId="{E0651F51-85EC-4F2B-BA77-5E5C8A42E1EC}" destId="{63BAD615-B0C1-42F8-A616-648A58E70E24}" srcOrd="6" destOrd="0" presId="urn:microsoft.com/office/officeart/2005/8/layout/venn3"/>
    <dgm:cxn modelId="{17EB062F-FFD7-4F84-9FE0-58AF33457F69}" type="presParOf" srcId="{E0651F51-85EC-4F2B-BA77-5E5C8A42E1EC}" destId="{9032E914-BAC7-4A89-AC40-7AA99B8B30FC}" srcOrd="7" destOrd="0" presId="urn:microsoft.com/office/officeart/2005/8/layout/venn3"/>
    <dgm:cxn modelId="{DD475BE9-C6B0-4071-AFA7-99C101766960}" type="presParOf" srcId="{E0651F51-85EC-4F2B-BA77-5E5C8A42E1EC}" destId="{06DF6CF6-02CA-47D3-B2DE-BBFD059FCA96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8AD28E-DD82-4247-97F6-B9E57595D350}" type="doc">
      <dgm:prSet loTypeId="urn:microsoft.com/office/officeart/2005/8/layout/venn2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AC65E27-3C67-4E29-926A-43CACC580A25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AFC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44BF935-217F-4A96-A25D-74B72676DDF5}" type="parTrans" cxnId="{BB6911FE-07CE-48AC-8C4E-8F5D2E723986}">
      <dgm:prSet/>
      <dgm:spPr/>
      <dgm:t>
        <a:bodyPr/>
        <a:lstStyle/>
        <a:p>
          <a:endParaRPr lang="en-US"/>
        </a:p>
      </dgm:t>
    </dgm:pt>
    <dgm:pt modelId="{491DB8B8-4BFE-48FF-BFCB-90392EB5B8EC}" type="sibTrans" cxnId="{BB6911FE-07CE-48AC-8C4E-8F5D2E723986}">
      <dgm:prSet/>
      <dgm:spPr/>
      <dgm:t>
        <a:bodyPr/>
        <a:lstStyle/>
        <a:p>
          <a:endParaRPr lang="en-US"/>
        </a:p>
      </dgm:t>
    </dgm:pt>
    <dgm:pt modelId="{2B2DB5CD-D711-4995-BA54-6234550B6840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carotenoide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A2C41D-419E-41CD-AAB5-E805CF57D186}" type="parTrans" cxnId="{2AE77D1C-D94B-4770-9DFA-1996BCE9E84A}">
      <dgm:prSet/>
      <dgm:spPr/>
      <dgm:t>
        <a:bodyPr/>
        <a:lstStyle/>
        <a:p>
          <a:endParaRPr lang="en-US"/>
        </a:p>
      </dgm:t>
    </dgm:pt>
    <dgm:pt modelId="{D28F7000-1478-4E58-B792-A6B0DA7DA312}" type="sibTrans" cxnId="{2AE77D1C-D94B-4770-9DFA-1996BCE9E84A}">
      <dgm:prSet/>
      <dgm:spPr/>
      <dgm:t>
        <a:bodyPr/>
        <a:lstStyle/>
        <a:p>
          <a:endParaRPr lang="en-US"/>
        </a:p>
      </dgm:t>
    </dgm:pt>
    <dgm:pt modelId="{3D02488A-4715-4385-B76F-3B3E234EAB33}">
      <dgm:prSet phldrT="[Text]"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flavone, tanin, cumarine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D60803-D716-4D54-AF30-FDAEE8531501}" type="parTrans" cxnId="{881ECFF6-8992-4E49-862E-B757CE93F01E}">
      <dgm:prSet/>
      <dgm:spPr/>
      <dgm:t>
        <a:bodyPr/>
        <a:lstStyle/>
        <a:p>
          <a:endParaRPr lang="en-US"/>
        </a:p>
      </dgm:t>
    </dgm:pt>
    <dgm:pt modelId="{FD2D03EE-8F2F-4833-AF6C-AF3B536BC8B7}" type="sibTrans" cxnId="{881ECFF6-8992-4E49-862E-B757CE93F01E}">
      <dgm:prSet/>
      <dgm:spPr/>
      <dgm:t>
        <a:bodyPr/>
        <a:lstStyle/>
        <a:p>
          <a:endParaRPr lang="en-US"/>
        </a:p>
      </dgm:t>
    </dgm:pt>
    <dgm:pt modelId="{CCF20D92-1B63-4D11-800D-F598DEA91415}">
      <dgm:prSet phldrT="[Text]" custT="1"/>
      <dgm:spPr/>
      <dgm:t>
        <a:bodyPr/>
        <a:lstStyle/>
        <a:p>
          <a:r>
            <a:rPr lang="ro-RO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Saponozide</a:t>
          </a:r>
        </a:p>
        <a:p>
          <a:r>
            <a:rPr lang="ro-RO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(calendulozide)</a:t>
          </a:r>
          <a:endParaRPr lang="en-US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3754FD-99AB-4649-AE1D-8A824BA527A2}" type="parTrans" cxnId="{A94ED3E0-8250-4FA3-9CF5-93026E412696}">
      <dgm:prSet/>
      <dgm:spPr/>
      <dgm:t>
        <a:bodyPr/>
        <a:lstStyle/>
        <a:p>
          <a:endParaRPr lang="en-US"/>
        </a:p>
      </dgm:t>
    </dgm:pt>
    <dgm:pt modelId="{A4AB124C-F7F4-4BB3-9299-D3D53C6D0E14}" type="sibTrans" cxnId="{A94ED3E0-8250-4FA3-9CF5-93026E412696}">
      <dgm:prSet/>
      <dgm:spPr/>
      <dgm:t>
        <a:bodyPr/>
        <a:lstStyle/>
        <a:p>
          <a:endParaRPr lang="en-US"/>
        </a:p>
      </dgm:t>
    </dgm:pt>
    <dgm:pt modelId="{099D8B45-5B25-4D77-8A46-7ED7B5DB9A12}">
      <dgm:prSet custT="1"/>
      <dgm:spPr/>
      <dgm:t>
        <a:bodyPr/>
        <a:lstStyle/>
        <a:p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mucilagii, ulei volatil</a:t>
          </a:r>
          <a:endParaRPr lang="en-U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256A4A-8FA6-4483-A7C5-7EFD96EB4060}" type="parTrans" cxnId="{4F37ABBC-9B88-4C73-89FF-C57F8A679CBA}">
      <dgm:prSet/>
      <dgm:spPr/>
      <dgm:t>
        <a:bodyPr/>
        <a:lstStyle/>
        <a:p>
          <a:endParaRPr lang="en-US"/>
        </a:p>
      </dgm:t>
    </dgm:pt>
    <dgm:pt modelId="{F26EFB47-2147-4C51-9F15-350C6DEBFA56}" type="sibTrans" cxnId="{4F37ABBC-9B88-4C73-89FF-C57F8A679CBA}">
      <dgm:prSet/>
      <dgm:spPr/>
      <dgm:t>
        <a:bodyPr/>
        <a:lstStyle/>
        <a:p>
          <a:endParaRPr lang="en-US"/>
        </a:p>
      </dgm:t>
    </dgm:pt>
    <dgm:pt modelId="{25CF08CC-56BD-4A38-B065-E1490131FB69}" type="pres">
      <dgm:prSet presAssocID="{E88AD28E-DD82-4247-97F6-B9E57595D35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96B9FA-2566-4709-BA2B-BD43172D94C6}" type="pres">
      <dgm:prSet presAssocID="{E88AD28E-DD82-4247-97F6-B9E57595D350}" presName="comp1" presStyleCnt="0"/>
      <dgm:spPr/>
    </dgm:pt>
    <dgm:pt modelId="{053EEEE1-CFDB-4BB4-9317-02B899E6ABD8}" type="pres">
      <dgm:prSet presAssocID="{E88AD28E-DD82-4247-97F6-B9E57595D350}" presName="circle1" presStyleLbl="node1" presStyleIdx="0" presStyleCnt="5" custLinFactNeighborX="-735"/>
      <dgm:spPr/>
      <dgm:t>
        <a:bodyPr/>
        <a:lstStyle/>
        <a:p>
          <a:endParaRPr lang="en-US"/>
        </a:p>
      </dgm:t>
    </dgm:pt>
    <dgm:pt modelId="{2143CACC-C768-41AA-AD65-2CC10CE09864}" type="pres">
      <dgm:prSet presAssocID="{E88AD28E-DD82-4247-97F6-B9E57595D350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CEBC2-88F8-4246-BCF5-07C31E0959D1}" type="pres">
      <dgm:prSet presAssocID="{E88AD28E-DD82-4247-97F6-B9E57595D350}" presName="comp2" presStyleCnt="0"/>
      <dgm:spPr/>
    </dgm:pt>
    <dgm:pt modelId="{0A6959B2-B8C0-447B-8FF2-4959D9DE247D}" type="pres">
      <dgm:prSet presAssocID="{E88AD28E-DD82-4247-97F6-B9E57595D350}" presName="circle2" presStyleLbl="node1" presStyleIdx="1" presStyleCnt="5"/>
      <dgm:spPr/>
      <dgm:t>
        <a:bodyPr/>
        <a:lstStyle/>
        <a:p>
          <a:endParaRPr lang="en-US"/>
        </a:p>
      </dgm:t>
    </dgm:pt>
    <dgm:pt modelId="{42394396-E168-47DF-B9E1-63514EBE1CA9}" type="pres">
      <dgm:prSet presAssocID="{E88AD28E-DD82-4247-97F6-B9E57595D350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CA1D8-960B-41A2-A7F7-945C583D3EE5}" type="pres">
      <dgm:prSet presAssocID="{E88AD28E-DD82-4247-97F6-B9E57595D350}" presName="comp3" presStyleCnt="0"/>
      <dgm:spPr/>
    </dgm:pt>
    <dgm:pt modelId="{3FCD94C7-9F93-4C58-A11F-4AAA0C9ADBB4}" type="pres">
      <dgm:prSet presAssocID="{E88AD28E-DD82-4247-97F6-B9E57595D350}" presName="circle3" presStyleLbl="node1" presStyleIdx="2" presStyleCnt="5"/>
      <dgm:spPr/>
      <dgm:t>
        <a:bodyPr/>
        <a:lstStyle/>
        <a:p>
          <a:endParaRPr lang="en-US"/>
        </a:p>
      </dgm:t>
    </dgm:pt>
    <dgm:pt modelId="{2AF5ACD7-9324-4C0E-980A-5D0051B25C7B}" type="pres">
      <dgm:prSet presAssocID="{E88AD28E-DD82-4247-97F6-B9E57595D350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A903C1-9F25-485A-8775-B98B8F583576}" type="pres">
      <dgm:prSet presAssocID="{E88AD28E-DD82-4247-97F6-B9E57595D350}" presName="comp4" presStyleCnt="0"/>
      <dgm:spPr/>
    </dgm:pt>
    <dgm:pt modelId="{CB10CC4E-7C76-4EB6-A4A2-CEB1B1D892CB}" type="pres">
      <dgm:prSet presAssocID="{E88AD28E-DD82-4247-97F6-B9E57595D350}" presName="circle4" presStyleLbl="node1" presStyleIdx="3" presStyleCnt="5" custScaleX="159836" custScaleY="91803"/>
      <dgm:spPr/>
      <dgm:t>
        <a:bodyPr/>
        <a:lstStyle/>
        <a:p>
          <a:endParaRPr lang="en-US"/>
        </a:p>
      </dgm:t>
    </dgm:pt>
    <dgm:pt modelId="{946D78D5-76B2-468F-A29A-A83753218715}" type="pres">
      <dgm:prSet presAssocID="{E88AD28E-DD82-4247-97F6-B9E57595D350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A2967-600A-4BDE-86A0-3CBEC088C805}" type="pres">
      <dgm:prSet presAssocID="{E88AD28E-DD82-4247-97F6-B9E57595D350}" presName="comp5" presStyleCnt="0"/>
      <dgm:spPr/>
    </dgm:pt>
    <dgm:pt modelId="{8BB95BA6-23E6-4ED7-9F48-492B42924846}" type="pres">
      <dgm:prSet presAssocID="{E88AD28E-DD82-4247-97F6-B9E57595D350}" presName="circle5" presStyleLbl="node1" presStyleIdx="4" presStyleCnt="5" custScaleX="148438" custScaleY="64062"/>
      <dgm:spPr/>
      <dgm:t>
        <a:bodyPr/>
        <a:lstStyle/>
        <a:p>
          <a:endParaRPr lang="en-US"/>
        </a:p>
      </dgm:t>
    </dgm:pt>
    <dgm:pt modelId="{9865B66F-546A-450F-BFB7-6D2F19686D19}" type="pres">
      <dgm:prSet presAssocID="{E88AD28E-DD82-4247-97F6-B9E57595D350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45CF10-6C28-420F-8E30-399073FA13F1}" type="presOf" srcId="{099D8B45-5B25-4D77-8A46-7ED7B5DB9A12}" destId="{42394396-E168-47DF-B9E1-63514EBE1CA9}" srcOrd="1" destOrd="0" presId="urn:microsoft.com/office/officeart/2005/8/layout/venn2"/>
    <dgm:cxn modelId="{BB6911FE-07CE-48AC-8C4E-8F5D2E723986}" srcId="{E88AD28E-DD82-4247-97F6-B9E57595D350}" destId="{9AC65E27-3C67-4E29-926A-43CACC580A25}" srcOrd="0" destOrd="0" parTransId="{944BF935-217F-4A96-A25D-74B72676DDF5}" sibTransId="{491DB8B8-4BFE-48FF-BFCB-90392EB5B8EC}"/>
    <dgm:cxn modelId="{45FFC5E7-94AF-4645-A617-A200A463C01C}" type="presOf" srcId="{3D02488A-4715-4385-B76F-3B3E234EAB33}" destId="{946D78D5-76B2-468F-A29A-A83753218715}" srcOrd="1" destOrd="0" presId="urn:microsoft.com/office/officeart/2005/8/layout/venn2"/>
    <dgm:cxn modelId="{51AB27DC-5B0F-4F35-9EB9-C52FEA43DB99}" type="presOf" srcId="{2B2DB5CD-D711-4995-BA54-6234550B6840}" destId="{3FCD94C7-9F93-4C58-A11F-4AAA0C9ADBB4}" srcOrd="0" destOrd="0" presId="urn:microsoft.com/office/officeart/2005/8/layout/venn2"/>
    <dgm:cxn modelId="{A94ED3E0-8250-4FA3-9CF5-93026E412696}" srcId="{E88AD28E-DD82-4247-97F6-B9E57595D350}" destId="{CCF20D92-1B63-4D11-800D-F598DEA91415}" srcOrd="4" destOrd="0" parTransId="{503754FD-99AB-4649-AE1D-8A824BA527A2}" sibTransId="{A4AB124C-F7F4-4BB3-9299-D3D53C6D0E14}"/>
    <dgm:cxn modelId="{71BB22C3-FD77-4986-A72B-80C4886D9155}" type="presOf" srcId="{9AC65E27-3C67-4E29-926A-43CACC580A25}" destId="{053EEEE1-CFDB-4BB4-9317-02B899E6ABD8}" srcOrd="0" destOrd="0" presId="urn:microsoft.com/office/officeart/2005/8/layout/venn2"/>
    <dgm:cxn modelId="{D251198A-F039-4DD8-AC4A-735B56B2DF9D}" type="presOf" srcId="{9AC65E27-3C67-4E29-926A-43CACC580A25}" destId="{2143CACC-C768-41AA-AD65-2CC10CE09864}" srcOrd="1" destOrd="0" presId="urn:microsoft.com/office/officeart/2005/8/layout/venn2"/>
    <dgm:cxn modelId="{2AE77D1C-D94B-4770-9DFA-1996BCE9E84A}" srcId="{E88AD28E-DD82-4247-97F6-B9E57595D350}" destId="{2B2DB5CD-D711-4995-BA54-6234550B6840}" srcOrd="2" destOrd="0" parTransId="{64A2C41D-419E-41CD-AAB5-E805CF57D186}" sibTransId="{D28F7000-1478-4E58-B792-A6B0DA7DA312}"/>
    <dgm:cxn modelId="{43DCBA08-5B93-48AD-A443-FCAB1678FC2E}" type="presOf" srcId="{E88AD28E-DD82-4247-97F6-B9E57595D350}" destId="{25CF08CC-56BD-4A38-B065-E1490131FB69}" srcOrd="0" destOrd="0" presId="urn:microsoft.com/office/officeart/2005/8/layout/venn2"/>
    <dgm:cxn modelId="{1F8D6F91-D790-45F0-A446-0F5D526EC439}" type="presOf" srcId="{2B2DB5CD-D711-4995-BA54-6234550B6840}" destId="{2AF5ACD7-9324-4C0E-980A-5D0051B25C7B}" srcOrd="1" destOrd="0" presId="urn:microsoft.com/office/officeart/2005/8/layout/venn2"/>
    <dgm:cxn modelId="{881ECFF6-8992-4E49-862E-B757CE93F01E}" srcId="{E88AD28E-DD82-4247-97F6-B9E57595D350}" destId="{3D02488A-4715-4385-B76F-3B3E234EAB33}" srcOrd="3" destOrd="0" parTransId="{67D60803-D716-4D54-AF30-FDAEE8531501}" sibTransId="{FD2D03EE-8F2F-4833-AF6C-AF3B536BC8B7}"/>
    <dgm:cxn modelId="{CDD91C52-338B-4716-9D4C-95B1B4E44048}" type="presOf" srcId="{CCF20D92-1B63-4D11-800D-F598DEA91415}" destId="{9865B66F-546A-450F-BFB7-6D2F19686D19}" srcOrd="1" destOrd="0" presId="urn:microsoft.com/office/officeart/2005/8/layout/venn2"/>
    <dgm:cxn modelId="{45BB5E72-3B8B-44F1-B2EA-C096E22E0403}" type="presOf" srcId="{CCF20D92-1B63-4D11-800D-F598DEA91415}" destId="{8BB95BA6-23E6-4ED7-9F48-492B42924846}" srcOrd="0" destOrd="0" presId="urn:microsoft.com/office/officeart/2005/8/layout/venn2"/>
    <dgm:cxn modelId="{4F37ABBC-9B88-4C73-89FF-C57F8A679CBA}" srcId="{E88AD28E-DD82-4247-97F6-B9E57595D350}" destId="{099D8B45-5B25-4D77-8A46-7ED7B5DB9A12}" srcOrd="1" destOrd="0" parTransId="{50256A4A-8FA6-4483-A7C5-7EFD96EB4060}" sibTransId="{F26EFB47-2147-4C51-9F15-350C6DEBFA56}"/>
    <dgm:cxn modelId="{4DD221B4-C7A5-463A-8822-9D25D575C939}" type="presOf" srcId="{3D02488A-4715-4385-B76F-3B3E234EAB33}" destId="{CB10CC4E-7C76-4EB6-A4A2-CEB1B1D892CB}" srcOrd="0" destOrd="0" presId="urn:microsoft.com/office/officeart/2005/8/layout/venn2"/>
    <dgm:cxn modelId="{45CE5414-A624-499F-ABC1-DD879B52D3F0}" type="presOf" srcId="{099D8B45-5B25-4D77-8A46-7ED7B5DB9A12}" destId="{0A6959B2-B8C0-447B-8FF2-4959D9DE247D}" srcOrd="0" destOrd="0" presId="urn:microsoft.com/office/officeart/2005/8/layout/venn2"/>
    <dgm:cxn modelId="{86A5B8E9-5C98-41A9-ADD1-49F382A07B2A}" type="presParOf" srcId="{25CF08CC-56BD-4A38-B065-E1490131FB69}" destId="{0096B9FA-2566-4709-BA2B-BD43172D94C6}" srcOrd="0" destOrd="0" presId="urn:microsoft.com/office/officeart/2005/8/layout/venn2"/>
    <dgm:cxn modelId="{5802ED27-EF10-4B84-BDD5-7661E7B6A5C8}" type="presParOf" srcId="{0096B9FA-2566-4709-BA2B-BD43172D94C6}" destId="{053EEEE1-CFDB-4BB4-9317-02B899E6ABD8}" srcOrd="0" destOrd="0" presId="urn:microsoft.com/office/officeart/2005/8/layout/venn2"/>
    <dgm:cxn modelId="{49201FFE-4018-4AF1-9598-E459E8E9BA51}" type="presParOf" srcId="{0096B9FA-2566-4709-BA2B-BD43172D94C6}" destId="{2143CACC-C768-41AA-AD65-2CC10CE09864}" srcOrd="1" destOrd="0" presId="urn:microsoft.com/office/officeart/2005/8/layout/venn2"/>
    <dgm:cxn modelId="{578EF336-4A2A-46C6-BFEC-975FCD786FCF}" type="presParOf" srcId="{25CF08CC-56BD-4A38-B065-E1490131FB69}" destId="{4D0CEBC2-88F8-4246-BCF5-07C31E0959D1}" srcOrd="1" destOrd="0" presId="urn:microsoft.com/office/officeart/2005/8/layout/venn2"/>
    <dgm:cxn modelId="{251BAE1A-14DE-4E97-A558-8F93445A501E}" type="presParOf" srcId="{4D0CEBC2-88F8-4246-BCF5-07C31E0959D1}" destId="{0A6959B2-B8C0-447B-8FF2-4959D9DE247D}" srcOrd="0" destOrd="0" presId="urn:microsoft.com/office/officeart/2005/8/layout/venn2"/>
    <dgm:cxn modelId="{94D124D0-BEE0-4CBD-89EE-A76F422AA13B}" type="presParOf" srcId="{4D0CEBC2-88F8-4246-BCF5-07C31E0959D1}" destId="{42394396-E168-47DF-B9E1-63514EBE1CA9}" srcOrd="1" destOrd="0" presId="urn:microsoft.com/office/officeart/2005/8/layout/venn2"/>
    <dgm:cxn modelId="{215883CA-02F9-4116-AAA5-27FA195D0C44}" type="presParOf" srcId="{25CF08CC-56BD-4A38-B065-E1490131FB69}" destId="{4AACA1D8-960B-41A2-A7F7-945C583D3EE5}" srcOrd="2" destOrd="0" presId="urn:microsoft.com/office/officeart/2005/8/layout/venn2"/>
    <dgm:cxn modelId="{B2AE350F-4F57-41E1-9395-C723EDC67D4B}" type="presParOf" srcId="{4AACA1D8-960B-41A2-A7F7-945C583D3EE5}" destId="{3FCD94C7-9F93-4C58-A11F-4AAA0C9ADBB4}" srcOrd="0" destOrd="0" presId="urn:microsoft.com/office/officeart/2005/8/layout/venn2"/>
    <dgm:cxn modelId="{868096E7-3459-42C6-B480-9AD0CB640E07}" type="presParOf" srcId="{4AACA1D8-960B-41A2-A7F7-945C583D3EE5}" destId="{2AF5ACD7-9324-4C0E-980A-5D0051B25C7B}" srcOrd="1" destOrd="0" presId="urn:microsoft.com/office/officeart/2005/8/layout/venn2"/>
    <dgm:cxn modelId="{19CD5F6D-873B-4AF7-B473-94A33C86497E}" type="presParOf" srcId="{25CF08CC-56BD-4A38-B065-E1490131FB69}" destId="{6DA903C1-9F25-485A-8775-B98B8F583576}" srcOrd="3" destOrd="0" presId="urn:microsoft.com/office/officeart/2005/8/layout/venn2"/>
    <dgm:cxn modelId="{618C249E-0AEE-4F14-8709-FDB59EF67312}" type="presParOf" srcId="{6DA903C1-9F25-485A-8775-B98B8F583576}" destId="{CB10CC4E-7C76-4EB6-A4A2-CEB1B1D892CB}" srcOrd="0" destOrd="0" presId="urn:microsoft.com/office/officeart/2005/8/layout/venn2"/>
    <dgm:cxn modelId="{EA34264E-11C5-4724-A88D-C5E9D3586C90}" type="presParOf" srcId="{6DA903C1-9F25-485A-8775-B98B8F583576}" destId="{946D78D5-76B2-468F-A29A-A83753218715}" srcOrd="1" destOrd="0" presId="urn:microsoft.com/office/officeart/2005/8/layout/venn2"/>
    <dgm:cxn modelId="{BA712264-6496-41CD-8027-6B594F202412}" type="presParOf" srcId="{25CF08CC-56BD-4A38-B065-E1490131FB69}" destId="{ED0A2967-600A-4BDE-86A0-3CBEC088C805}" srcOrd="4" destOrd="0" presId="urn:microsoft.com/office/officeart/2005/8/layout/venn2"/>
    <dgm:cxn modelId="{F897EE20-C532-4288-A0C4-311F2C2D75BB}" type="presParOf" srcId="{ED0A2967-600A-4BDE-86A0-3CBEC088C805}" destId="{8BB95BA6-23E6-4ED7-9F48-492B42924846}" srcOrd="0" destOrd="0" presId="urn:microsoft.com/office/officeart/2005/8/layout/venn2"/>
    <dgm:cxn modelId="{8DF5CCE1-7632-4B8A-BD0B-D073D679A527}" type="presParOf" srcId="{ED0A2967-600A-4BDE-86A0-3CBEC088C805}" destId="{9865B66F-546A-450F-BFB7-6D2F19686D1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710BBE-DAAE-4B1D-91F4-9727D05425FE}" type="doc">
      <dgm:prSet loTypeId="urn:microsoft.com/office/officeart/2005/8/layout/process2" loCatId="process" qsTypeId="urn:microsoft.com/office/officeart/2005/8/quickstyle/simple1" qsCatId="simple" csTypeId="urn:microsoft.com/office/officeart/2005/8/colors/accent3_5" csCatId="accent3" phldr="1"/>
      <dgm:spPr/>
    </dgm:pt>
    <dgm:pt modelId="{85D19F1D-1CB8-4DDC-BCC2-4C6FADEA487D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Saponozide triterpenice – ESCINA </a:t>
          </a:r>
          <a:r>
            <a:rPr lang="ro-RO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= amestec de heterozide ale protoescigenolului şi barintogenolului 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D5E270-69D9-408E-A656-64CB921BA788}" type="parTrans" cxnId="{9669B66F-A647-4665-AB20-CC25E0C3F6BF}">
      <dgm:prSet/>
      <dgm:spPr/>
      <dgm:t>
        <a:bodyPr/>
        <a:lstStyle/>
        <a:p>
          <a:endParaRPr lang="en-US"/>
        </a:p>
      </dgm:t>
    </dgm:pt>
    <dgm:pt modelId="{866FF910-D423-4DB1-A76E-6C1F032B1995}" type="sibTrans" cxnId="{9669B66F-A647-4665-AB20-CC25E0C3F6BF}">
      <dgm:prSet/>
      <dgm:spPr/>
      <dgm:t>
        <a:bodyPr/>
        <a:lstStyle/>
        <a:p>
          <a:endParaRPr lang="en-US"/>
        </a:p>
      </dgm:t>
    </dgm:pt>
    <dgm:pt modelId="{233B007F-F225-4C21-807B-5BA4E18F31A5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Flavone</a:t>
          </a:r>
        </a:p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Proantociani, tanin catehic</a:t>
          </a:r>
        </a:p>
      </dgm:t>
    </dgm:pt>
    <dgm:pt modelId="{A9FC99F2-9240-47EA-8CE6-119BC4137A9C}" type="parTrans" cxnId="{CD5ADB31-3533-4618-8692-3801777DC55C}">
      <dgm:prSet/>
      <dgm:spPr/>
      <dgm:t>
        <a:bodyPr/>
        <a:lstStyle/>
        <a:p>
          <a:endParaRPr lang="en-US"/>
        </a:p>
      </dgm:t>
    </dgm:pt>
    <dgm:pt modelId="{77466100-816F-4DCC-969C-5D1AC2D7BE4E}" type="sibTrans" cxnId="{CD5ADB31-3533-4618-8692-3801777DC55C}">
      <dgm:prSet/>
      <dgm:spPr/>
      <dgm:t>
        <a:bodyPr/>
        <a:lstStyle/>
        <a:p>
          <a:endParaRPr lang="en-US"/>
        </a:p>
      </dgm:t>
    </dgm:pt>
    <dgm:pt modelId="{E6A2D28A-E58C-40EB-B467-0049671F7F77}">
      <dgm:prSet phldrT="[Text]" custT="1"/>
      <dgm:spPr/>
      <dgm:t>
        <a:bodyPr/>
        <a:lstStyle/>
        <a:p>
          <a:r>
            <a:rPr lang="ro-RO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Amidon, ulei gras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E0EC6C-7374-4842-9DB8-7731324EF03E}" type="parTrans" cxnId="{D64191AC-9B3D-4226-9019-31DF465056D5}">
      <dgm:prSet/>
      <dgm:spPr/>
      <dgm:t>
        <a:bodyPr/>
        <a:lstStyle/>
        <a:p>
          <a:endParaRPr lang="en-US"/>
        </a:p>
      </dgm:t>
    </dgm:pt>
    <dgm:pt modelId="{A6E84137-2E49-4CC8-B5C6-A3F7239E1718}" type="sibTrans" cxnId="{D64191AC-9B3D-4226-9019-31DF465056D5}">
      <dgm:prSet/>
      <dgm:spPr/>
      <dgm:t>
        <a:bodyPr/>
        <a:lstStyle/>
        <a:p>
          <a:endParaRPr lang="en-US"/>
        </a:p>
      </dgm:t>
    </dgm:pt>
    <dgm:pt modelId="{DE25F424-BBDF-42C5-8990-2242123C36DA}" type="pres">
      <dgm:prSet presAssocID="{C7710BBE-DAAE-4B1D-91F4-9727D05425FE}" presName="linearFlow" presStyleCnt="0">
        <dgm:presLayoutVars>
          <dgm:resizeHandles val="exact"/>
        </dgm:presLayoutVars>
      </dgm:prSet>
      <dgm:spPr/>
    </dgm:pt>
    <dgm:pt modelId="{576F8911-B5C0-424A-A785-F2EA0302A700}" type="pres">
      <dgm:prSet presAssocID="{85D19F1D-1CB8-4DDC-BCC2-4C6FADEA487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A33EB-C352-4BC0-9416-8A71529B5FE0}" type="pres">
      <dgm:prSet presAssocID="{866FF910-D423-4DB1-A76E-6C1F032B199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A505F43-C3FB-41C0-99F3-07ABE1437ED4}" type="pres">
      <dgm:prSet presAssocID="{866FF910-D423-4DB1-A76E-6C1F032B199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6344A5F4-31C5-46D4-BE92-DAD8861D2E26}" type="pres">
      <dgm:prSet presAssocID="{233B007F-F225-4C21-807B-5BA4E18F31A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BDD874-F4E9-4214-94F0-F815955DA606}" type="pres">
      <dgm:prSet presAssocID="{77466100-816F-4DCC-969C-5D1AC2D7BE4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C7BCF8C-DFB2-4A64-B44D-F5A884CEE12E}" type="pres">
      <dgm:prSet presAssocID="{77466100-816F-4DCC-969C-5D1AC2D7BE4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3B4DD3A3-BD8A-4CF0-93C8-BA85F69BA890}" type="pres">
      <dgm:prSet presAssocID="{E6A2D28A-E58C-40EB-B467-0049671F7F7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5ADB31-3533-4618-8692-3801777DC55C}" srcId="{C7710BBE-DAAE-4B1D-91F4-9727D05425FE}" destId="{233B007F-F225-4C21-807B-5BA4E18F31A5}" srcOrd="1" destOrd="0" parTransId="{A9FC99F2-9240-47EA-8CE6-119BC4137A9C}" sibTransId="{77466100-816F-4DCC-969C-5D1AC2D7BE4E}"/>
    <dgm:cxn modelId="{BD4D4819-9D20-4D76-B49A-1A2C3F1B9FC0}" type="presOf" srcId="{77466100-816F-4DCC-969C-5D1AC2D7BE4E}" destId="{6C7BCF8C-DFB2-4A64-B44D-F5A884CEE12E}" srcOrd="1" destOrd="0" presId="urn:microsoft.com/office/officeart/2005/8/layout/process2"/>
    <dgm:cxn modelId="{D1724AD8-0F02-4F8B-A8C3-376FA06D9D5A}" type="presOf" srcId="{77466100-816F-4DCC-969C-5D1AC2D7BE4E}" destId="{02BDD874-F4E9-4214-94F0-F815955DA606}" srcOrd="0" destOrd="0" presId="urn:microsoft.com/office/officeart/2005/8/layout/process2"/>
    <dgm:cxn modelId="{32D43139-02CA-49C1-98AD-789225E0B948}" type="presOf" srcId="{866FF910-D423-4DB1-A76E-6C1F032B1995}" destId="{7A505F43-C3FB-41C0-99F3-07ABE1437ED4}" srcOrd="1" destOrd="0" presId="urn:microsoft.com/office/officeart/2005/8/layout/process2"/>
    <dgm:cxn modelId="{D64191AC-9B3D-4226-9019-31DF465056D5}" srcId="{C7710BBE-DAAE-4B1D-91F4-9727D05425FE}" destId="{E6A2D28A-E58C-40EB-B467-0049671F7F77}" srcOrd="2" destOrd="0" parTransId="{E5E0EC6C-7374-4842-9DB8-7731324EF03E}" sibTransId="{A6E84137-2E49-4CC8-B5C6-A3F7239E1718}"/>
    <dgm:cxn modelId="{AAC0E808-F95A-4EA0-89C5-9BF10B57AE73}" type="presOf" srcId="{233B007F-F225-4C21-807B-5BA4E18F31A5}" destId="{6344A5F4-31C5-46D4-BE92-DAD8861D2E26}" srcOrd="0" destOrd="0" presId="urn:microsoft.com/office/officeart/2005/8/layout/process2"/>
    <dgm:cxn modelId="{CDAFECC3-4060-494D-B29B-97F138BD568F}" type="presOf" srcId="{866FF910-D423-4DB1-A76E-6C1F032B1995}" destId="{185A33EB-C352-4BC0-9416-8A71529B5FE0}" srcOrd="0" destOrd="0" presId="urn:microsoft.com/office/officeart/2005/8/layout/process2"/>
    <dgm:cxn modelId="{A3B00AB2-878D-4FC2-BBF2-9FDE96EBE0B6}" type="presOf" srcId="{85D19F1D-1CB8-4DDC-BCC2-4C6FADEA487D}" destId="{576F8911-B5C0-424A-A785-F2EA0302A700}" srcOrd="0" destOrd="0" presId="urn:microsoft.com/office/officeart/2005/8/layout/process2"/>
    <dgm:cxn modelId="{E5030A45-EAAB-4724-9797-FE92135E9EDE}" type="presOf" srcId="{E6A2D28A-E58C-40EB-B467-0049671F7F77}" destId="{3B4DD3A3-BD8A-4CF0-93C8-BA85F69BA890}" srcOrd="0" destOrd="0" presId="urn:microsoft.com/office/officeart/2005/8/layout/process2"/>
    <dgm:cxn modelId="{CD5E2F67-1514-477D-ADD2-374D25C9F5FE}" type="presOf" srcId="{C7710BBE-DAAE-4B1D-91F4-9727D05425FE}" destId="{DE25F424-BBDF-42C5-8990-2242123C36DA}" srcOrd="0" destOrd="0" presId="urn:microsoft.com/office/officeart/2005/8/layout/process2"/>
    <dgm:cxn modelId="{9669B66F-A647-4665-AB20-CC25E0C3F6BF}" srcId="{C7710BBE-DAAE-4B1D-91F4-9727D05425FE}" destId="{85D19F1D-1CB8-4DDC-BCC2-4C6FADEA487D}" srcOrd="0" destOrd="0" parTransId="{05D5E270-69D9-408E-A656-64CB921BA788}" sibTransId="{866FF910-D423-4DB1-A76E-6C1F032B1995}"/>
    <dgm:cxn modelId="{021E43E4-58B0-411C-B47A-FEB817DF7BB3}" type="presParOf" srcId="{DE25F424-BBDF-42C5-8990-2242123C36DA}" destId="{576F8911-B5C0-424A-A785-F2EA0302A700}" srcOrd="0" destOrd="0" presId="urn:microsoft.com/office/officeart/2005/8/layout/process2"/>
    <dgm:cxn modelId="{99D0197A-A389-4583-BFC4-4B62C24629BC}" type="presParOf" srcId="{DE25F424-BBDF-42C5-8990-2242123C36DA}" destId="{185A33EB-C352-4BC0-9416-8A71529B5FE0}" srcOrd="1" destOrd="0" presId="urn:microsoft.com/office/officeart/2005/8/layout/process2"/>
    <dgm:cxn modelId="{E2DEF53B-B595-4034-ABCD-6D56912CD82D}" type="presParOf" srcId="{185A33EB-C352-4BC0-9416-8A71529B5FE0}" destId="{7A505F43-C3FB-41C0-99F3-07ABE1437ED4}" srcOrd="0" destOrd="0" presId="urn:microsoft.com/office/officeart/2005/8/layout/process2"/>
    <dgm:cxn modelId="{D5E3C2E8-D5BC-4E67-B540-FE35D0072B43}" type="presParOf" srcId="{DE25F424-BBDF-42C5-8990-2242123C36DA}" destId="{6344A5F4-31C5-46D4-BE92-DAD8861D2E26}" srcOrd="2" destOrd="0" presId="urn:microsoft.com/office/officeart/2005/8/layout/process2"/>
    <dgm:cxn modelId="{8A35F529-3262-4DB6-AC91-0F147C6BE75A}" type="presParOf" srcId="{DE25F424-BBDF-42C5-8990-2242123C36DA}" destId="{02BDD874-F4E9-4214-94F0-F815955DA606}" srcOrd="3" destOrd="0" presId="urn:microsoft.com/office/officeart/2005/8/layout/process2"/>
    <dgm:cxn modelId="{81518E5D-2366-44A6-9174-1489BFACFD74}" type="presParOf" srcId="{02BDD874-F4E9-4214-94F0-F815955DA606}" destId="{6C7BCF8C-DFB2-4A64-B44D-F5A884CEE12E}" srcOrd="0" destOrd="0" presId="urn:microsoft.com/office/officeart/2005/8/layout/process2"/>
    <dgm:cxn modelId="{232BDE7B-E161-4F6E-87B3-DCE651A7455B}" type="presParOf" srcId="{DE25F424-BBDF-42C5-8990-2242123C36DA}" destId="{3B4DD3A3-BD8A-4CF0-93C8-BA85F69BA89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91EAAA-B499-4C8A-BFC0-3C1502EF85F6}" type="doc">
      <dgm:prSet loTypeId="urn:microsoft.com/office/officeart/2005/8/layout/arrow2" loCatId="process" qsTypeId="urn:microsoft.com/office/officeart/2005/8/quickstyle/simple5" qsCatId="simple" csTypeId="urn:microsoft.com/office/officeart/2005/8/colors/colorful3" csCatId="colorful" phldr="1"/>
      <dgm:spPr/>
    </dgm:pt>
    <dgm:pt modelId="{14E2B8B4-1B0B-4642-A7A9-1F0D180FF9B2}">
      <dgm:prSet phldrT="[Text]" custT="1"/>
      <dgm:spPr/>
      <dgm:t>
        <a:bodyPr/>
        <a:lstStyle/>
        <a:p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Antiinflamatoare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BFEA9008-4220-47EC-B49E-215AE09854A8}" type="parTrans" cxnId="{91CD2B57-A6EC-4974-A0A6-A90AC9DFF5CD}">
      <dgm:prSet/>
      <dgm:spPr/>
      <dgm:t>
        <a:bodyPr/>
        <a:lstStyle/>
        <a:p>
          <a:endParaRPr lang="en-US"/>
        </a:p>
      </dgm:t>
    </dgm:pt>
    <dgm:pt modelId="{8BBA2A4A-9797-4BB9-9871-DED0B9D1A92B}" type="sibTrans" cxnId="{91CD2B57-A6EC-4974-A0A6-A90AC9DFF5CD}">
      <dgm:prSet/>
      <dgm:spPr/>
      <dgm:t>
        <a:bodyPr/>
        <a:lstStyle/>
        <a:p>
          <a:endParaRPr lang="en-US"/>
        </a:p>
      </dgm:t>
    </dgm:pt>
    <dgm:pt modelId="{62D455C7-2A7C-43D7-8EB6-971472C81833}">
      <dgm:prSet phldrT="[Text]" custT="1"/>
      <dgm:spPr/>
      <dgm:t>
        <a:bodyPr/>
        <a:lstStyle/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Venotonă,</a:t>
          </a:r>
        </a:p>
        <a:p>
          <a:r>
            <a:rPr lang="ro-RO" sz="2000" b="1" dirty="0" smtClean="0">
              <a:latin typeface="Times New Roman" pitchFamily="18" charset="0"/>
              <a:cs typeface="Times New Roman" pitchFamily="18" charset="0"/>
            </a:rPr>
            <a:t>capilaroprotectoare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AEFDF012-D48D-49C2-B4D8-251117EF4DCF}" type="parTrans" cxnId="{516C1F56-D700-47F0-856E-DC803493BD67}">
      <dgm:prSet/>
      <dgm:spPr/>
      <dgm:t>
        <a:bodyPr/>
        <a:lstStyle/>
        <a:p>
          <a:endParaRPr lang="en-US"/>
        </a:p>
      </dgm:t>
    </dgm:pt>
    <dgm:pt modelId="{C029168A-3803-4B7F-9E14-A74844FE2BB4}" type="sibTrans" cxnId="{516C1F56-D700-47F0-856E-DC803493BD67}">
      <dgm:prSet/>
      <dgm:spPr/>
      <dgm:t>
        <a:bodyPr/>
        <a:lstStyle/>
        <a:p>
          <a:endParaRPr lang="en-US"/>
        </a:p>
      </dgm:t>
    </dgm:pt>
    <dgm:pt modelId="{C49C3A8D-7D7A-4F93-A872-5C6F1930308E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antioxidant</a:t>
          </a:r>
          <a:r>
            <a:rPr lang="ro-RO" sz="2000" dirty="0" smtClean="0">
              <a:latin typeface="Times New Roman" pitchFamily="18" charset="0"/>
              <a:cs typeface="Times New Roman" pitchFamily="18" charset="0"/>
            </a:rPr>
            <a:t>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48CA4584-D747-42B6-B1BE-E062A5BCF313}" type="parTrans" cxnId="{0EB3F9FC-01B1-4FD9-8C7D-7BA7CD5476B6}">
      <dgm:prSet/>
      <dgm:spPr/>
      <dgm:t>
        <a:bodyPr/>
        <a:lstStyle/>
        <a:p>
          <a:endParaRPr lang="en-US"/>
        </a:p>
      </dgm:t>
    </dgm:pt>
    <dgm:pt modelId="{02F0C3D3-F3F8-4701-B67E-7914C7FA5407}" type="sibTrans" cxnId="{0EB3F9FC-01B1-4FD9-8C7D-7BA7CD5476B6}">
      <dgm:prSet/>
      <dgm:spPr/>
      <dgm:t>
        <a:bodyPr/>
        <a:lstStyle/>
        <a:p>
          <a:endParaRPr lang="en-US"/>
        </a:p>
      </dgm:t>
    </dgm:pt>
    <dgm:pt modelId="{1F0FE869-5C7F-4D84-9402-41BCCBBF301A}" type="pres">
      <dgm:prSet presAssocID="{7191EAAA-B499-4C8A-BFC0-3C1502EF85F6}" presName="arrowDiagram" presStyleCnt="0">
        <dgm:presLayoutVars>
          <dgm:chMax val="5"/>
          <dgm:dir/>
          <dgm:resizeHandles val="exact"/>
        </dgm:presLayoutVars>
      </dgm:prSet>
      <dgm:spPr/>
    </dgm:pt>
    <dgm:pt modelId="{FFBDAD8B-C57B-4BFA-B9D1-BAB3AA37CE59}" type="pres">
      <dgm:prSet presAssocID="{7191EAAA-B499-4C8A-BFC0-3C1502EF85F6}" presName="arrow" presStyleLbl="bgShp" presStyleIdx="0" presStyleCnt="1"/>
      <dgm:spPr/>
    </dgm:pt>
    <dgm:pt modelId="{C784A60A-316D-4F56-BF6F-E1B6C9B27A6C}" type="pres">
      <dgm:prSet presAssocID="{7191EAAA-B499-4C8A-BFC0-3C1502EF85F6}" presName="arrowDiagram3" presStyleCnt="0"/>
      <dgm:spPr/>
    </dgm:pt>
    <dgm:pt modelId="{BE3A98E9-CFCC-47EF-ACA5-B72D13FBB51E}" type="pres">
      <dgm:prSet presAssocID="{14E2B8B4-1B0B-4642-A7A9-1F0D180FF9B2}" presName="bullet3a" presStyleLbl="node1" presStyleIdx="0" presStyleCnt="3"/>
      <dgm:spPr/>
    </dgm:pt>
    <dgm:pt modelId="{160B2B4F-28EB-4095-ABB5-73FFE86CE989}" type="pres">
      <dgm:prSet presAssocID="{14E2B8B4-1B0B-4642-A7A9-1F0D180FF9B2}" presName="textBox3a" presStyleLbl="revTx" presStyleIdx="0" presStyleCnt="3" custScaleX="175263" custLinFactNeighborX="23173" custLinFactNeighborY="10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A2403-D963-465B-845A-FBFBA55327B6}" type="pres">
      <dgm:prSet presAssocID="{62D455C7-2A7C-43D7-8EB6-971472C81833}" presName="bullet3b" presStyleLbl="node1" presStyleIdx="1" presStyleCnt="3"/>
      <dgm:spPr/>
    </dgm:pt>
    <dgm:pt modelId="{7155AABA-6D38-424E-A9A6-BE26B0BF8B17}" type="pres">
      <dgm:prSet presAssocID="{62D455C7-2A7C-43D7-8EB6-971472C81833}" presName="textBox3b" presStyleLbl="revTx" presStyleIdx="1" presStyleCnt="3" custScaleX="180421" custLinFactNeighborX="41061" custLinFactNeighborY="73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ED5D37-4D7E-44DB-ACEA-788C8EFFB1F3}" type="pres">
      <dgm:prSet presAssocID="{C49C3A8D-7D7A-4F93-A872-5C6F1930308E}" presName="bullet3c" presStyleLbl="node1" presStyleIdx="2" presStyleCnt="3"/>
      <dgm:spPr/>
    </dgm:pt>
    <dgm:pt modelId="{C1ED5667-FC31-4D7C-A4D0-4693F5FB2DB4}" type="pres">
      <dgm:prSet presAssocID="{C49C3A8D-7D7A-4F93-A872-5C6F1930308E}" presName="textBox3c" presStyleLbl="revTx" presStyleIdx="2" presStyleCnt="3" custScaleX="153010" custLinFactNeighborX="29965" custLinFactNeighborY="16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2D6014-C976-4E98-AFAF-541D7BEB0447}" type="presOf" srcId="{C49C3A8D-7D7A-4F93-A872-5C6F1930308E}" destId="{C1ED5667-FC31-4D7C-A4D0-4693F5FB2DB4}" srcOrd="0" destOrd="0" presId="urn:microsoft.com/office/officeart/2005/8/layout/arrow2"/>
    <dgm:cxn modelId="{006842CA-4823-42A7-A373-CEBA57FE890C}" type="presOf" srcId="{7191EAAA-B499-4C8A-BFC0-3C1502EF85F6}" destId="{1F0FE869-5C7F-4D84-9402-41BCCBBF301A}" srcOrd="0" destOrd="0" presId="urn:microsoft.com/office/officeart/2005/8/layout/arrow2"/>
    <dgm:cxn modelId="{91CD2B57-A6EC-4974-A0A6-A90AC9DFF5CD}" srcId="{7191EAAA-B499-4C8A-BFC0-3C1502EF85F6}" destId="{14E2B8B4-1B0B-4642-A7A9-1F0D180FF9B2}" srcOrd="0" destOrd="0" parTransId="{BFEA9008-4220-47EC-B49E-215AE09854A8}" sibTransId="{8BBA2A4A-9797-4BB9-9871-DED0B9D1A92B}"/>
    <dgm:cxn modelId="{516C1F56-D700-47F0-856E-DC803493BD67}" srcId="{7191EAAA-B499-4C8A-BFC0-3C1502EF85F6}" destId="{62D455C7-2A7C-43D7-8EB6-971472C81833}" srcOrd="1" destOrd="0" parTransId="{AEFDF012-D48D-49C2-B4D8-251117EF4DCF}" sibTransId="{C029168A-3803-4B7F-9E14-A74844FE2BB4}"/>
    <dgm:cxn modelId="{4197895E-3CEE-4D71-8BCB-3C40ACBBF052}" type="presOf" srcId="{62D455C7-2A7C-43D7-8EB6-971472C81833}" destId="{7155AABA-6D38-424E-A9A6-BE26B0BF8B17}" srcOrd="0" destOrd="0" presId="urn:microsoft.com/office/officeart/2005/8/layout/arrow2"/>
    <dgm:cxn modelId="{5B7A25B2-66B8-405A-814B-F19B20233F07}" type="presOf" srcId="{14E2B8B4-1B0B-4642-A7A9-1F0D180FF9B2}" destId="{160B2B4F-28EB-4095-ABB5-73FFE86CE989}" srcOrd="0" destOrd="0" presId="urn:microsoft.com/office/officeart/2005/8/layout/arrow2"/>
    <dgm:cxn modelId="{0EB3F9FC-01B1-4FD9-8C7D-7BA7CD5476B6}" srcId="{7191EAAA-B499-4C8A-BFC0-3C1502EF85F6}" destId="{C49C3A8D-7D7A-4F93-A872-5C6F1930308E}" srcOrd="2" destOrd="0" parTransId="{48CA4584-D747-42B6-B1BE-E062A5BCF313}" sibTransId="{02F0C3D3-F3F8-4701-B67E-7914C7FA5407}"/>
    <dgm:cxn modelId="{633938E9-491A-4E5E-A1E4-CB6D976FC886}" type="presParOf" srcId="{1F0FE869-5C7F-4D84-9402-41BCCBBF301A}" destId="{FFBDAD8B-C57B-4BFA-B9D1-BAB3AA37CE59}" srcOrd="0" destOrd="0" presId="urn:microsoft.com/office/officeart/2005/8/layout/arrow2"/>
    <dgm:cxn modelId="{19B9A766-41F9-441D-9249-C01C67734447}" type="presParOf" srcId="{1F0FE869-5C7F-4D84-9402-41BCCBBF301A}" destId="{C784A60A-316D-4F56-BF6F-E1B6C9B27A6C}" srcOrd="1" destOrd="0" presId="urn:microsoft.com/office/officeart/2005/8/layout/arrow2"/>
    <dgm:cxn modelId="{5C85287E-F721-4C96-91F6-9854CDF5F479}" type="presParOf" srcId="{C784A60A-316D-4F56-BF6F-E1B6C9B27A6C}" destId="{BE3A98E9-CFCC-47EF-ACA5-B72D13FBB51E}" srcOrd="0" destOrd="0" presId="urn:microsoft.com/office/officeart/2005/8/layout/arrow2"/>
    <dgm:cxn modelId="{C45FE905-EF3E-43BC-92BC-97CA4A17ACB1}" type="presParOf" srcId="{C784A60A-316D-4F56-BF6F-E1B6C9B27A6C}" destId="{160B2B4F-28EB-4095-ABB5-73FFE86CE989}" srcOrd="1" destOrd="0" presId="urn:microsoft.com/office/officeart/2005/8/layout/arrow2"/>
    <dgm:cxn modelId="{4BE7ABC8-0EE8-4373-BF3D-2AF6682FE439}" type="presParOf" srcId="{C784A60A-316D-4F56-BF6F-E1B6C9B27A6C}" destId="{DFCA2403-D963-465B-845A-FBFBA55327B6}" srcOrd="2" destOrd="0" presId="urn:microsoft.com/office/officeart/2005/8/layout/arrow2"/>
    <dgm:cxn modelId="{F0CB93CA-B13D-4697-A387-3A2439714A8E}" type="presParOf" srcId="{C784A60A-316D-4F56-BF6F-E1B6C9B27A6C}" destId="{7155AABA-6D38-424E-A9A6-BE26B0BF8B17}" srcOrd="3" destOrd="0" presId="urn:microsoft.com/office/officeart/2005/8/layout/arrow2"/>
    <dgm:cxn modelId="{87662734-7A4F-42BB-BE38-ADDF5028AE10}" type="presParOf" srcId="{C784A60A-316D-4F56-BF6F-E1B6C9B27A6C}" destId="{1EED5D37-4D7E-44DB-ACEA-788C8EFFB1F3}" srcOrd="4" destOrd="0" presId="urn:microsoft.com/office/officeart/2005/8/layout/arrow2"/>
    <dgm:cxn modelId="{F253927D-C7A9-46F4-81D9-51FC0CE3F74F}" type="presParOf" srcId="{C784A60A-316D-4F56-BF6F-E1B6C9B27A6C}" destId="{C1ED5667-FC31-4D7C-A4D0-4693F5FB2DB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E69F0-0FBE-4198-BB64-20A4A2AA07D6}">
      <dsp:nvSpPr>
        <dsp:cNvPr id="0" name=""/>
        <dsp:cNvSpPr/>
      </dsp:nvSpPr>
      <dsp:spPr>
        <a:xfrm>
          <a:off x="0" y="69122"/>
          <a:ext cx="5745250" cy="3590781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tint val="35000"/>
                <a:satMod val="260000"/>
              </a:schemeClr>
            </a:gs>
            <a:gs pos="30000">
              <a:schemeClr val="accent3">
                <a:tint val="38000"/>
                <a:satMod val="260000"/>
              </a:schemeClr>
            </a:gs>
            <a:gs pos="75000">
              <a:schemeClr val="accent3">
                <a:tint val="55000"/>
                <a:satMod val="255000"/>
              </a:schemeClr>
            </a:gs>
            <a:gs pos="100000">
              <a:schemeClr val="accent3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0E7213DD-E339-4B3C-965A-67D08FCD6401}">
      <dsp:nvSpPr>
        <dsp:cNvPr id="0" name=""/>
        <dsp:cNvSpPr/>
      </dsp:nvSpPr>
      <dsp:spPr>
        <a:xfrm>
          <a:off x="729646" y="2547479"/>
          <a:ext cx="149376" cy="14937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F5FB76-6A42-4BD9-B3E9-EF56DB81D519}">
      <dsp:nvSpPr>
        <dsp:cNvPr id="0" name=""/>
        <dsp:cNvSpPr/>
      </dsp:nvSpPr>
      <dsp:spPr>
        <a:xfrm>
          <a:off x="475055" y="2691290"/>
          <a:ext cx="2074682" cy="103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52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Vasoprotectoare, venotonă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, antiinflamatoare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5055" y="2691290"/>
        <a:ext cx="2074682" cy="1037735"/>
      </dsp:txXfrm>
    </dsp:sp>
    <dsp:sp modelId="{B069461D-7715-4A22-B4B2-D589814978A1}">
      <dsp:nvSpPr>
        <dsp:cNvPr id="0" name=""/>
        <dsp:cNvSpPr/>
      </dsp:nvSpPr>
      <dsp:spPr>
        <a:xfrm>
          <a:off x="2048181" y="1571505"/>
          <a:ext cx="270026" cy="270026"/>
        </a:xfrm>
        <a:prstGeom prst="ellipse">
          <a:avLst/>
        </a:prstGeom>
        <a:gradFill rotWithShape="0">
          <a:gsLst>
            <a:gs pos="0">
              <a:schemeClr val="accent3">
                <a:hueOff val="4500961"/>
                <a:satOff val="407"/>
                <a:lumOff val="-4315"/>
                <a:alphaOff val="0"/>
                <a:shade val="63000"/>
                <a:satMod val="165000"/>
              </a:schemeClr>
            </a:gs>
            <a:gs pos="30000">
              <a:schemeClr val="accent3">
                <a:hueOff val="4500961"/>
                <a:satOff val="407"/>
                <a:lumOff val="-4315"/>
                <a:alphaOff val="0"/>
                <a:shade val="58000"/>
                <a:satMod val="165000"/>
              </a:schemeClr>
            </a:gs>
            <a:gs pos="75000">
              <a:schemeClr val="accent3">
                <a:hueOff val="4500961"/>
                <a:satOff val="407"/>
                <a:lumOff val="-4315"/>
                <a:alphaOff val="0"/>
                <a:shade val="30000"/>
                <a:satMod val="175000"/>
              </a:schemeClr>
            </a:gs>
            <a:gs pos="100000">
              <a:schemeClr val="accent3">
                <a:hueOff val="4500961"/>
                <a:satOff val="407"/>
                <a:lumOff val="-431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F2F6F3-0A81-4EDC-BCDB-56408642675C}">
      <dsp:nvSpPr>
        <dsp:cNvPr id="0" name=""/>
        <dsp:cNvSpPr/>
      </dsp:nvSpPr>
      <dsp:spPr>
        <a:xfrm>
          <a:off x="2239535" y="1646041"/>
          <a:ext cx="1855614" cy="195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08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insuficiență venoasă,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insuficiență veno-limfatică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9535" y="1646041"/>
        <a:ext cx="1855614" cy="1953385"/>
      </dsp:txXfrm>
    </dsp:sp>
    <dsp:sp modelId="{6CAA27E2-6A4E-44CE-8E74-AFB8060BF8E9}">
      <dsp:nvSpPr>
        <dsp:cNvPr id="0" name=""/>
        <dsp:cNvSpPr/>
      </dsp:nvSpPr>
      <dsp:spPr>
        <a:xfrm>
          <a:off x="3633870" y="977590"/>
          <a:ext cx="373441" cy="373441"/>
        </a:xfrm>
        <a:prstGeom prst="ellipse">
          <a:avLst/>
        </a:prstGeom>
        <a:gradFill rotWithShape="0">
          <a:gsLst>
            <a:gs pos="0">
              <a:schemeClr val="accent3">
                <a:hueOff val="9001922"/>
                <a:satOff val="813"/>
                <a:lumOff val="-8631"/>
                <a:alphaOff val="0"/>
                <a:shade val="63000"/>
                <a:satMod val="165000"/>
              </a:schemeClr>
            </a:gs>
            <a:gs pos="30000">
              <a:schemeClr val="accent3">
                <a:hueOff val="9001922"/>
                <a:satOff val="813"/>
                <a:lumOff val="-8631"/>
                <a:alphaOff val="0"/>
                <a:shade val="58000"/>
                <a:satMod val="165000"/>
              </a:schemeClr>
            </a:gs>
            <a:gs pos="75000">
              <a:schemeClr val="accent3">
                <a:hueOff val="9001922"/>
                <a:satOff val="813"/>
                <a:lumOff val="-8631"/>
                <a:alphaOff val="0"/>
                <a:shade val="30000"/>
                <a:satMod val="175000"/>
              </a:schemeClr>
            </a:gs>
            <a:gs pos="100000">
              <a:schemeClr val="accent3">
                <a:hueOff val="9001922"/>
                <a:satOff val="813"/>
                <a:lumOff val="-8631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56D30F-8DC3-4627-9F35-FBE0F7E2C0E8}">
      <dsp:nvSpPr>
        <dsp:cNvPr id="0" name=""/>
        <dsp:cNvSpPr/>
      </dsp:nvSpPr>
      <dsp:spPr>
        <a:xfrm>
          <a:off x="3820591" y="1164310"/>
          <a:ext cx="1378860" cy="2495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87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hemoroizi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20591" y="1164310"/>
        <a:ext cx="1378860" cy="24955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E8C82-85F0-42CB-8C39-872215F4591A}">
      <dsp:nvSpPr>
        <dsp:cNvPr id="0" name=""/>
        <dsp:cNvSpPr/>
      </dsp:nvSpPr>
      <dsp:spPr>
        <a:xfrm>
          <a:off x="3240368" y="216021"/>
          <a:ext cx="5011756" cy="13556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Efect antispastic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Efect bronhodilatator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Fluidică secrețiile bronșice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40368" y="385475"/>
        <a:ext cx="4503393" cy="1016726"/>
      </dsp:txXfrm>
    </dsp:sp>
    <dsp:sp modelId="{AFFE11AF-ED80-4E15-8DCC-0F7FA4EDA658}">
      <dsp:nvSpPr>
        <dsp:cNvPr id="0" name=""/>
        <dsp:cNvSpPr/>
      </dsp:nvSpPr>
      <dsp:spPr>
        <a:xfrm>
          <a:off x="0" y="1708"/>
          <a:ext cx="3341171" cy="135563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Acțiune expectorantă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(saponozide) 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177" y="67885"/>
        <a:ext cx="3208817" cy="1223280"/>
      </dsp:txXfrm>
    </dsp:sp>
    <dsp:sp modelId="{FB967511-F0E2-46E2-A170-89D92406437C}">
      <dsp:nvSpPr>
        <dsp:cNvPr id="0" name=""/>
        <dsp:cNvSpPr/>
      </dsp:nvSpPr>
      <dsp:spPr>
        <a:xfrm>
          <a:off x="3341171" y="1492907"/>
          <a:ext cx="5011756" cy="13556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3444486"/>
            <a:satOff val="-13069"/>
            <a:lumOff val="-84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3444486"/>
              <a:satOff val="-13069"/>
              <a:lumOff val="-8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FBB8C-B358-49EF-98FD-A1DFAC7EF958}">
      <dsp:nvSpPr>
        <dsp:cNvPr id="0" name=""/>
        <dsp:cNvSpPr/>
      </dsp:nvSpPr>
      <dsp:spPr>
        <a:xfrm>
          <a:off x="0" y="1492907"/>
          <a:ext cx="3341171" cy="1355634"/>
        </a:xfrm>
        <a:prstGeom prst="roundRect">
          <a:avLst/>
        </a:prstGeom>
        <a:gradFill rotWithShape="0">
          <a:gsLst>
            <a:gs pos="0">
              <a:schemeClr val="accent3">
                <a:hueOff val="3000641"/>
                <a:satOff val="271"/>
                <a:lumOff val="-2877"/>
                <a:alphaOff val="0"/>
                <a:tint val="35000"/>
                <a:satMod val="260000"/>
              </a:schemeClr>
            </a:gs>
            <a:gs pos="30000">
              <a:schemeClr val="accent3">
                <a:hueOff val="3000641"/>
                <a:satOff val="271"/>
                <a:lumOff val="-2877"/>
                <a:alphaOff val="0"/>
                <a:tint val="38000"/>
                <a:satMod val="260000"/>
              </a:schemeClr>
            </a:gs>
            <a:gs pos="75000">
              <a:schemeClr val="accent3">
                <a:hueOff val="3000641"/>
                <a:satOff val="271"/>
                <a:lumOff val="-2877"/>
                <a:alphaOff val="0"/>
                <a:tint val="55000"/>
                <a:satMod val="255000"/>
              </a:schemeClr>
            </a:gs>
            <a:gs pos="100000">
              <a:schemeClr val="accent3">
                <a:hueOff val="3000641"/>
                <a:satOff val="271"/>
                <a:lumOff val="-2877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Acțiune antibacteriană, antimicotică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177" y="1559084"/>
        <a:ext cx="3208817" cy="1223280"/>
      </dsp:txXfrm>
    </dsp:sp>
    <dsp:sp modelId="{82D0903C-E85D-4759-BED1-A50A52716B22}">
      <dsp:nvSpPr>
        <dsp:cNvPr id="0" name=""/>
        <dsp:cNvSpPr/>
      </dsp:nvSpPr>
      <dsp:spPr>
        <a:xfrm>
          <a:off x="3341171" y="2984105"/>
          <a:ext cx="5011756" cy="13556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6888971"/>
            <a:satOff val="-26137"/>
            <a:lumOff val="-169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888971"/>
              <a:satOff val="-26137"/>
              <a:lumOff val="-16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EBA1A-3EB4-462E-9CC6-F22935018212}">
      <dsp:nvSpPr>
        <dsp:cNvPr id="0" name=""/>
        <dsp:cNvSpPr/>
      </dsp:nvSpPr>
      <dsp:spPr>
        <a:xfrm>
          <a:off x="0" y="2984105"/>
          <a:ext cx="3341171" cy="1355634"/>
        </a:xfrm>
        <a:prstGeom prst="roundRect">
          <a:avLst/>
        </a:prstGeom>
        <a:gradFill rotWithShape="0">
          <a:gsLst>
            <a:gs pos="0">
              <a:schemeClr val="accent3">
                <a:hueOff val="6001281"/>
                <a:satOff val="542"/>
                <a:lumOff val="-5754"/>
                <a:alphaOff val="0"/>
                <a:tint val="35000"/>
                <a:satMod val="260000"/>
              </a:schemeClr>
            </a:gs>
            <a:gs pos="30000">
              <a:schemeClr val="accent3">
                <a:hueOff val="6001281"/>
                <a:satOff val="542"/>
                <a:lumOff val="-5754"/>
                <a:alphaOff val="0"/>
                <a:tint val="38000"/>
                <a:satMod val="260000"/>
              </a:schemeClr>
            </a:gs>
            <a:gs pos="75000">
              <a:schemeClr val="accent3">
                <a:hueOff val="6001281"/>
                <a:satOff val="542"/>
                <a:lumOff val="-5754"/>
                <a:alphaOff val="0"/>
                <a:tint val="55000"/>
                <a:satMod val="255000"/>
              </a:schemeClr>
            </a:gs>
            <a:gs pos="100000">
              <a:schemeClr val="accent3">
                <a:hueOff val="6001281"/>
                <a:satOff val="542"/>
                <a:lumOff val="-5754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Acțiune antiedematoasă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177" y="3050282"/>
        <a:ext cx="3208817" cy="1223280"/>
      </dsp:txXfrm>
    </dsp:sp>
    <dsp:sp modelId="{F805E3E4-2E32-4862-BFE1-3E889FDA23F6}">
      <dsp:nvSpPr>
        <dsp:cNvPr id="0" name=""/>
        <dsp:cNvSpPr/>
      </dsp:nvSpPr>
      <dsp:spPr>
        <a:xfrm>
          <a:off x="3341171" y="4475304"/>
          <a:ext cx="5011756" cy="135563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333456"/>
            <a:satOff val="-39206"/>
            <a:lumOff val="-254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333456"/>
              <a:satOff val="-39206"/>
              <a:lumOff val="-25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FD44E-FC51-4AE4-8D58-D54437C5098C}">
      <dsp:nvSpPr>
        <dsp:cNvPr id="0" name=""/>
        <dsp:cNvSpPr/>
      </dsp:nvSpPr>
      <dsp:spPr>
        <a:xfrm>
          <a:off x="0" y="4475304"/>
          <a:ext cx="3341171" cy="1355634"/>
        </a:xfrm>
        <a:prstGeom prst="roundRect">
          <a:avLst/>
        </a:prstGeom>
        <a:gradFill rotWithShape="0">
          <a:gsLst>
            <a:gs pos="0">
              <a:schemeClr val="accent3">
                <a:hueOff val="9001922"/>
                <a:satOff val="813"/>
                <a:lumOff val="-8631"/>
                <a:alphaOff val="0"/>
                <a:tint val="35000"/>
                <a:satMod val="260000"/>
              </a:schemeClr>
            </a:gs>
            <a:gs pos="30000">
              <a:schemeClr val="accent3">
                <a:hueOff val="9001922"/>
                <a:satOff val="813"/>
                <a:lumOff val="-8631"/>
                <a:alphaOff val="0"/>
                <a:tint val="38000"/>
                <a:satMod val="260000"/>
              </a:schemeClr>
            </a:gs>
            <a:gs pos="75000">
              <a:schemeClr val="accent3">
                <a:hueOff val="9001922"/>
                <a:satOff val="813"/>
                <a:lumOff val="-8631"/>
                <a:alphaOff val="0"/>
                <a:tint val="55000"/>
                <a:satMod val="255000"/>
              </a:schemeClr>
            </a:gs>
            <a:gs pos="100000">
              <a:schemeClr val="accent3">
                <a:hueOff val="9001922"/>
                <a:satOff val="813"/>
                <a:lumOff val="-8631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Acțiune cicatrizantă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177" y="4541481"/>
        <a:ext cx="3208817" cy="12232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D7693-4221-459B-B366-96137201C271}">
      <dsp:nvSpPr>
        <dsp:cNvPr id="0" name=""/>
        <dsp:cNvSpPr/>
      </dsp:nvSpPr>
      <dsp:spPr>
        <a:xfrm>
          <a:off x="91957" y="1111"/>
          <a:ext cx="2755607" cy="13778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REACȚII ADVERSE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2311" y="41465"/>
        <a:ext cx="2674899" cy="1297095"/>
      </dsp:txXfrm>
    </dsp:sp>
    <dsp:sp modelId="{321D2AF1-12F2-40D1-86A9-CFD6AE7E2AA6}">
      <dsp:nvSpPr>
        <dsp:cNvPr id="0" name=""/>
        <dsp:cNvSpPr/>
      </dsp:nvSpPr>
      <dsp:spPr>
        <a:xfrm>
          <a:off x="367518" y="1378915"/>
          <a:ext cx="260548" cy="953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3068"/>
              </a:lnTo>
              <a:lnTo>
                <a:pt x="260548" y="95306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B0138-952D-444A-A149-DB3ED625C5AB}">
      <dsp:nvSpPr>
        <dsp:cNvPr id="0" name=""/>
        <dsp:cNvSpPr/>
      </dsp:nvSpPr>
      <dsp:spPr>
        <a:xfrm>
          <a:off x="628066" y="1643081"/>
          <a:ext cx="2204486" cy="1377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Greață, vomă, diaree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8420" y="1683435"/>
        <a:ext cx="2123778" cy="1297095"/>
      </dsp:txXfrm>
    </dsp:sp>
    <dsp:sp modelId="{0FB5B383-042F-4FCE-BF31-FA5B5B85C9C1}">
      <dsp:nvSpPr>
        <dsp:cNvPr id="0" name=""/>
        <dsp:cNvSpPr/>
      </dsp:nvSpPr>
      <dsp:spPr>
        <a:xfrm>
          <a:off x="367518" y="1378915"/>
          <a:ext cx="275560" cy="2755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5607"/>
              </a:lnTo>
              <a:lnTo>
                <a:pt x="275560" y="275560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BA5577-15B2-4404-9320-6651B17945F8}">
      <dsp:nvSpPr>
        <dsp:cNvPr id="0" name=""/>
        <dsp:cNvSpPr/>
      </dsp:nvSpPr>
      <dsp:spPr>
        <a:xfrm>
          <a:off x="643079" y="3445620"/>
          <a:ext cx="2204486" cy="1377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000641"/>
              <a:satOff val="271"/>
              <a:lumOff val="-28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Dermatite alergice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83433" y="3485974"/>
        <a:ext cx="2123778" cy="1297095"/>
      </dsp:txXfrm>
    </dsp:sp>
    <dsp:sp modelId="{566CF8E0-5117-42EC-B906-48DCDBA7A838}">
      <dsp:nvSpPr>
        <dsp:cNvPr id="0" name=""/>
        <dsp:cNvSpPr/>
      </dsp:nvSpPr>
      <dsp:spPr>
        <a:xfrm>
          <a:off x="3536466" y="1111"/>
          <a:ext cx="2755607" cy="13778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01922"/>
                <a:satOff val="813"/>
                <a:lumOff val="-8631"/>
                <a:alphaOff val="0"/>
                <a:tint val="35000"/>
                <a:satMod val="260000"/>
              </a:schemeClr>
            </a:gs>
            <a:gs pos="30000">
              <a:schemeClr val="accent3">
                <a:hueOff val="9001922"/>
                <a:satOff val="813"/>
                <a:lumOff val="-8631"/>
                <a:alphaOff val="0"/>
                <a:tint val="38000"/>
                <a:satMod val="260000"/>
              </a:schemeClr>
            </a:gs>
            <a:gs pos="75000">
              <a:schemeClr val="accent3">
                <a:hueOff val="9001922"/>
                <a:satOff val="813"/>
                <a:lumOff val="-8631"/>
                <a:alphaOff val="0"/>
                <a:tint val="55000"/>
                <a:satMod val="255000"/>
              </a:schemeClr>
            </a:gs>
            <a:gs pos="100000">
              <a:schemeClr val="accent3">
                <a:hueOff val="9001922"/>
                <a:satOff val="813"/>
                <a:lumOff val="-8631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CI, INTERACȚIUNI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76820" y="41465"/>
        <a:ext cx="2674899" cy="1297095"/>
      </dsp:txXfrm>
    </dsp:sp>
    <dsp:sp modelId="{9072D1D2-C703-4CAE-9196-8AC6CF7364D6}">
      <dsp:nvSpPr>
        <dsp:cNvPr id="0" name=""/>
        <dsp:cNvSpPr/>
      </dsp:nvSpPr>
      <dsp:spPr>
        <a:xfrm>
          <a:off x="3812027" y="1378915"/>
          <a:ext cx="275560" cy="1033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3352"/>
              </a:lnTo>
              <a:lnTo>
                <a:pt x="275560" y="103335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9A3A3-28A3-4F97-AB11-D839CE26A232}">
      <dsp:nvSpPr>
        <dsp:cNvPr id="0" name=""/>
        <dsp:cNvSpPr/>
      </dsp:nvSpPr>
      <dsp:spPr>
        <a:xfrm>
          <a:off x="4087588" y="1723366"/>
          <a:ext cx="2204486" cy="1377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001281"/>
              <a:satOff val="542"/>
              <a:lumOff val="-57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C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opii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&lt; 2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7942" y="1763720"/>
        <a:ext cx="2123778" cy="1297095"/>
      </dsp:txXfrm>
    </dsp:sp>
    <dsp:sp modelId="{8D0D6028-3920-4600-9717-0F8F7DB88917}">
      <dsp:nvSpPr>
        <dsp:cNvPr id="0" name=""/>
        <dsp:cNvSpPr/>
      </dsp:nvSpPr>
      <dsp:spPr>
        <a:xfrm>
          <a:off x="3812027" y="1378915"/>
          <a:ext cx="275560" cy="2755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5607"/>
              </a:lnTo>
              <a:lnTo>
                <a:pt x="275560" y="275560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2F13A4-CAB3-47FC-9D8C-19FA98253D64}">
      <dsp:nvSpPr>
        <dsp:cNvPr id="0" name=""/>
        <dsp:cNvSpPr/>
      </dsp:nvSpPr>
      <dsp:spPr>
        <a:xfrm>
          <a:off x="4087588" y="3445620"/>
          <a:ext cx="2204486" cy="13778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01922"/>
              <a:satOff val="813"/>
              <a:lumOff val="-863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Antitusive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codein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ă, dextrometorfan)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7942" y="3485974"/>
        <a:ext cx="2123778" cy="12970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88253-3496-45C3-A66A-58023206338F}">
      <dsp:nvSpPr>
        <dsp:cNvPr id="0" name=""/>
        <dsp:cNvSpPr/>
      </dsp:nvSpPr>
      <dsp:spPr>
        <a:xfrm>
          <a:off x="648073" y="0"/>
          <a:ext cx="4064000" cy="4064000"/>
        </a:xfrm>
        <a:prstGeom prst="triangl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shade val="5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shade val="5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97FCF2-079A-40A6-ACEC-08F3C3C644A8}">
      <dsp:nvSpPr>
        <dsp:cNvPr id="0" name=""/>
        <dsp:cNvSpPr/>
      </dsp:nvSpPr>
      <dsp:spPr>
        <a:xfrm>
          <a:off x="2366672" y="408582"/>
          <a:ext cx="3143636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Saponozide triterpenice – 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asiaticozida, madecasozida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3634" y="455544"/>
        <a:ext cx="3049712" cy="868101"/>
      </dsp:txXfrm>
    </dsp:sp>
    <dsp:sp modelId="{3C176671-98C3-49D1-8673-9D3B3AA18C07}">
      <dsp:nvSpPr>
        <dsp:cNvPr id="0" name=""/>
        <dsp:cNvSpPr/>
      </dsp:nvSpPr>
      <dsp:spPr>
        <a:xfrm>
          <a:off x="2617690" y="1490860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494497"/>
              <a:satOff val="-8463"/>
              <a:lumOff val="31286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Ulei volatil, flavone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64652" y="1537822"/>
        <a:ext cx="2547676" cy="868101"/>
      </dsp:txXfrm>
    </dsp:sp>
    <dsp:sp modelId="{B08F9AE9-5764-4D1B-8FDD-0601E4383D11}">
      <dsp:nvSpPr>
        <dsp:cNvPr id="0" name=""/>
        <dsp:cNvSpPr/>
      </dsp:nvSpPr>
      <dsp:spPr>
        <a:xfrm>
          <a:off x="2617690" y="2573139"/>
          <a:ext cx="2641600" cy="9620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494497"/>
              <a:satOff val="-8463"/>
              <a:lumOff val="31286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Steroli, acizi</a:t>
          </a:r>
          <a:r>
            <a:rPr lang="ro-RO" sz="2400" kern="1200" dirty="0" smtClean="0"/>
            <a:t> 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triterpenici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64652" y="2620101"/>
        <a:ext cx="2547676" cy="8681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BAC43-B216-489B-92D5-21BDF429FE07}">
      <dsp:nvSpPr>
        <dsp:cNvPr id="0" name=""/>
        <dsp:cNvSpPr/>
      </dsp:nvSpPr>
      <dsp:spPr>
        <a:xfrm>
          <a:off x="3326" y="0"/>
          <a:ext cx="1996061" cy="2108394"/>
        </a:xfrm>
        <a:prstGeom prst="up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7EB377-D34D-4D71-9952-7F396DBB305E}">
      <dsp:nvSpPr>
        <dsp:cNvPr id="0" name=""/>
        <dsp:cNvSpPr/>
      </dsp:nvSpPr>
      <dsp:spPr>
        <a:xfrm>
          <a:off x="2059270" y="0"/>
          <a:ext cx="3387256" cy="2108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Administrare externă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o-RO" sz="2000" b="0" kern="1200" dirty="0" smtClean="0">
              <a:latin typeface="Times New Roman" pitchFamily="18" charset="0"/>
              <a:cs typeface="Times New Roman" pitchFamily="18" charset="0"/>
            </a:rPr>
            <a:t>răni, arsuri, ulcer varicos, arsuri solare;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0" kern="1200" dirty="0" smtClean="0">
              <a:latin typeface="Times New Roman" pitchFamily="18" charset="0"/>
              <a:cs typeface="Times New Roman" pitchFamily="18" charset="0"/>
            </a:rPr>
            <a:t>- lupus vulgaris;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0" kern="1200" dirty="0" smtClean="0">
              <a:latin typeface="Times New Roman" pitchFamily="18" charset="0"/>
              <a:cs typeface="Times New Roman" pitchFamily="18" charset="0"/>
            </a:rPr>
            <a:t>- dermatocosmetică;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0" kern="1200" dirty="0" smtClean="0">
              <a:latin typeface="Times New Roman" pitchFamily="18" charset="0"/>
              <a:cs typeface="Times New Roman" pitchFamily="18" charset="0"/>
            </a:rPr>
            <a:t>- afecțiuni ginecologice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59270" y="0"/>
        <a:ext cx="3387256" cy="2108394"/>
      </dsp:txXfrm>
    </dsp:sp>
    <dsp:sp modelId="{D0C60C23-4468-4FA3-B82E-417B083D2303}">
      <dsp:nvSpPr>
        <dsp:cNvPr id="0" name=""/>
        <dsp:cNvSpPr/>
      </dsp:nvSpPr>
      <dsp:spPr>
        <a:xfrm>
          <a:off x="576056" y="2284093"/>
          <a:ext cx="1996061" cy="2108394"/>
        </a:xfrm>
        <a:prstGeom prst="downArrow">
          <a:avLst/>
        </a:prstGeom>
        <a:gradFill rotWithShape="0">
          <a:gsLst>
            <a:gs pos="0">
              <a:schemeClr val="accent3">
                <a:hueOff val="9001922"/>
                <a:satOff val="813"/>
                <a:lumOff val="-8631"/>
                <a:alphaOff val="0"/>
                <a:shade val="63000"/>
                <a:satMod val="165000"/>
              </a:schemeClr>
            </a:gs>
            <a:gs pos="30000">
              <a:schemeClr val="accent3">
                <a:hueOff val="9001922"/>
                <a:satOff val="813"/>
                <a:lumOff val="-8631"/>
                <a:alphaOff val="0"/>
                <a:shade val="58000"/>
                <a:satMod val="165000"/>
              </a:schemeClr>
            </a:gs>
            <a:gs pos="75000">
              <a:schemeClr val="accent3">
                <a:hueOff val="9001922"/>
                <a:satOff val="813"/>
                <a:lumOff val="-8631"/>
                <a:alphaOff val="0"/>
                <a:shade val="30000"/>
                <a:satMod val="175000"/>
              </a:schemeClr>
            </a:gs>
            <a:gs pos="100000">
              <a:schemeClr val="accent3">
                <a:hueOff val="9001922"/>
                <a:satOff val="813"/>
                <a:lumOff val="-8631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487795-5720-4F8F-8CC1-9A5548FA89C4}">
      <dsp:nvSpPr>
        <dsp:cNvPr id="0" name=""/>
        <dsp:cNvSpPr/>
      </dsp:nvSpPr>
      <dsp:spPr>
        <a:xfrm>
          <a:off x="2658088" y="2284093"/>
          <a:ext cx="3387256" cy="2108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Administrare internă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- insuficiență venoasă cronică;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- varice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8088" y="2284093"/>
        <a:ext cx="3387256" cy="210839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86AC6-4085-4EDC-9C91-FA523BF79F9C}">
      <dsp:nvSpPr>
        <dsp:cNvPr id="0" name=""/>
        <dsp:cNvSpPr/>
      </dsp:nvSpPr>
      <dsp:spPr>
        <a:xfrm>
          <a:off x="882785" y="3330"/>
          <a:ext cx="2878261" cy="163392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i="1" kern="1200" dirty="0" smtClean="0">
              <a:latin typeface="Times New Roman" pitchFamily="18" charset="0"/>
              <a:cs typeface="Times New Roman" pitchFamily="18" charset="0"/>
            </a:rPr>
            <a:t>Centellae herba</a:t>
          </a:r>
          <a:endParaRPr lang="en-US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04297" y="242612"/>
        <a:ext cx="2035237" cy="1155358"/>
      </dsp:txXfrm>
    </dsp:sp>
    <dsp:sp modelId="{860BDE14-AFA6-46C2-BE46-50F3AA81770E}">
      <dsp:nvSpPr>
        <dsp:cNvPr id="0" name=""/>
        <dsp:cNvSpPr/>
      </dsp:nvSpPr>
      <dsp:spPr>
        <a:xfrm>
          <a:off x="1975831" y="1734156"/>
          <a:ext cx="692168" cy="692168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067578" y="1998841"/>
        <a:ext cx="508674" cy="162798"/>
      </dsp:txXfrm>
    </dsp:sp>
    <dsp:sp modelId="{4886E6A3-FDAA-446C-BE58-A3058A6BA19E}">
      <dsp:nvSpPr>
        <dsp:cNvPr id="0" name=""/>
        <dsp:cNvSpPr/>
      </dsp:nvSpPr>
      <dsp:spPr>
        <a:xfrm>
          <a:off x="1000495" y="2523227"/>
          <a:ext cx="2642840" cy="986757"/>
        </a:xfrm>
        <a:prstGeom prst="ellipse">
          <a:avLst/>
        </a:prstGeom>
        <a:gradFill rotWithShape="0">
          <a:gsLst>
            <a:gs pos="0">
              <a:schemeClr val="accent2">
                <a:hueOff val="-5775273"/>
                <a:satOff val="5219"/>
                <a:lumOff val="589"/>
                <a:alphaOff val="0"/>
                <a:tint val="35000"/>
                <a:satMod val="260000"/>
              </a:schemeClr>
            </a:gs>
            <a:gs pos="30000">
              <a:schemeClr val="accent2">
                <a:hueOff val="-5775273"/>
                <a:satOff val="5219"/>
                <a:lumOff val="589"/>
                <a:alphaOff val="0"/>
                <a:tint val="38000"/>
                <a:satMod val="260000"/>
              </a:schemeClr>
            </a:gs>
            <a:gs pos="75000">
              <a:schemeClr val="accent2">
                <a:hueOff val="-5775273"/>
                <a:satOff val="5219"/>
                <a:lumOff val="589"/>
                <a:alphaOff val="0"/>
                <a:tint val="55000"/>
                <a:satMod val="255000"/>
              </a:schemeClr>
            </a:gs>
            <a:gs pos="100000">
              <a:schemeClr val="accent2">
                <a:hueOff val="-5775273"/>
                <a:satOff val="5219"/>
                <a:lumOff val="589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i="1" kern="1200" dirty="0" smtClean="0">
              <a:latin typeface="Times New Roman" pitchFamily="18" charset="0"/>
              <a:cs typeface="Times New Roman" pitchFamily="18" charset="0"/>
            </a:rPr>
            <a:t>Calendulae flores</a:t>
          </a:r>
          <a:endParaRPr lang="en-US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7530" y="2667734"/>
        <a:ext cx="1868770" cy="697743"/>
      </dsp:txXfrm>
    </dsp:sp>
    <dsp:sp modelId="{11D11CC6-0564-45A4-ACAF-FCB41B128265}">
      <dsp:nvSpPr>
        <dsp:cNvPr id="0" name=""/>
        <dsp:cNvSpPr/>
      </dsp:nvSpPr>
      <dsp:spPr>
        <a:xfrm>
          <a:off x="1975831" y="3606888"/>
          <a:ext cx="692168" cy="692168"/>
        </a:xfrm>
        <a:prstGeom prst="mathPlus">
          <a:avLst/>
        </a:prstGeom>
        <a:gradFill rotWithShape="0">
          <a:gsLst>
            <a:gs pos="0">
              <a:schemeClr val="accent2">
                <a:hueOff val="-8662909"/>
                <a:satOff val="7828"/>
                <a:lumOff val="884"/>
                <a:alphaOff val="0"/>
                <a:tint val="35000"/>
                <a:satMod val="260000"/>
              </a:schemeClr>
            </a:gs>
            <a:gs pos="30000">
              <a:schemeClr val="accent2">
                <a:hueOff val="-8662909"/>
                <a:satOff val="7828"/>
                <a:lumOff val="884"/>
                <a:alphaOff val="0"/>
                <a:tint val="38000"/>
                <a:satMod val="260000"/>
              </a:schemeClr>
            </a:gs>
            <a:gs pos="75000">
              <a:schemeClr val="accent2">
                <a:hueOff val="-8662909"/>
                <a:satOff val="7828"/>
                <a:lumOff val="884"/>
                <a:alphaOff val="0"/>
                <a:tint val="55000"/>
                <a:satMod val="255000"/>
              </a:schemeClr>
            </a:gs>
            <a:gs pos="100000">
              <a:schemeClr val="accent2">
                <a:hueOff val="-8662909"/>
                <a:satOff val="7828"/>
                <a:lumOff val="884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067578" y="3871573"/>
        <a:ext cx="508674" cy="162798"/>
      </dsp:txXfrm>
    </dsp:sp>
    <dsp:sp modelId="{1C4B2C5C-FDB9-4B7C-80BD-A93B521C7C0D}">
      <dsp:nvSpPr>
        <dsp:cNvPr id="0" name=""/>
        <dsp:cNvSpPr/>
      </dsp:nvSpPr>
      <dsp:spPr>
        <a:xfrm>
          <a:off x="1176431" y="4395960"/>
          <a:ext cx="2290968" cy="1193393"/>
        </a:xfrm>
        <a:prstGeom prst="ellipse">
          <a:avLst/>
        </a:prstGeom>
        <a:gradFill rotWithShape="0">
          <a:gsLst>
            <a:gs pos="0">
              <a:schemeClr val="accent2">
                <a:hueOff val="-11550546"/>
                <a:satOff val="10438"/>
                <a:lumOff val="1179"/>
                <a:alphaOff val="0"/>
                <a:tint val="35000"/>
                <a:satMod val="260000"/>
              </a:schemeClr>
            </a:gs>
            <a:gs pos="30000">
              <a:schemeClr val="accent2">
                <a:hueOff val="-11550546"/>
                <a:satOff val="10438"/>
                <a:lumOff val="1179"/>
                <a:alphaOff val="0"/>
                <a:tint val="38000"/>
                <a:satMod val="260000"/>
              </a:schemeClr>
            </a:gs>
            <a:gs pos="75000">
              <a:schemeClr val="accent2">
                <a:hueOff val="-11550546"/>
                <a:satOff val="10438"/>
                <a:lumOff val="1179"/>
                <a:alphaOff val="0"/>
                <a:tint val="55000"/>
                <a:satMod val="255000"/>
              </a:schemeClr>
            </a:gs>
            <a:gs pos="100000">
              <a:schemeClr val="accent2">
                <a:hueOff val="-11550546"/>
                <a:satOff val="10438"/>
                <a:lumOff val="1179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i="1" kern="1200" dirty="0" smtClean="0">
              <a:latin typeface="Times New Roman" pitchFamily="18" charset="0"/>
              <a:cs typeface="Times New Roman" pitchFamily="18" charset="0"/>
            </a:rPr>
            <a:t>Hederae folium</a:t>
          </a:r>
          <a:endParaRPr lang="en-US" sz="20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1935" y="4570728"/>
        <a:ext cx="1619960" cy="843857"/>
      </dsp:txXfrm>
    </dsp:sp>
    <dsp:sp modelId="{611FCC7E-6F23-410F-84A2-943D9C4FF17F}">
      <dsp:nvSpPr>
        <dsp:cNvPr id="0" name=""/>
        <dsp:cNvSpPr/>
      </dsp:nvSpPr>
      <dsp:spPr>
        <a:xfrm rot="21569945">
          <a:off x="3716541" y="2790098"/>
          <a:ext cx="920493" cy="4081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35000"/>
                <a:satMod val="260000"/>
              </a:schemeClr>
            </a:gs>
            <a:gs pos="30000">
              <a:schemeClr val="accent2">
                <a:hueOff val="-17325818"/>
                <a:satOff val="15657"/>
                <a:lumOff val="1768"/>
                <a:alphaOff val="0"/>
                <a:tint val="38000"/>
                <a:satMod val="260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55000"/>
                <a:satMod val="255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3716543" y="2872255"/>
        <a:ext cx="798060" cy="244867"/>
      </dsp:txXfrm>
    </dsp:sp>
    <dsp:sp modelId="{13C2B15A-D89D-4869-AB27-CE1226914D84}">
      <dsp:nvSpPr>
        <dsp:cNvPr id="0" name=""/>
        <dsp:cNvSpPr/>
      </dsp:nvSpPr>
      <dsp:spPr>
        <a:xfrm>
          <a:off x="4710232" y="1571634"/>
          <a:ext cx="2386786" cy="2386786"/>
        </a:xfrm>
        <a:prstGeom prst="ellipse">
          <a:avLst/>
        </a:prstGeom>
        <a:gradFill rotWithShape="0">
          <a:gsLst>
            <a:gs pos="0">
              <a:schemeClr val="accent2">
                <a:hueOff val="-17325818"/>
                <a:satOff val="15657"/>
                <a:lumOff val="1768"/>
                <a:alphaOff val="0"/>
                <a:tint val="35000"/>
                <a:satMod val="260000"/>
              </a:schemeClr>
            </a:gs>
            <a:gs pos="30000">
              <a:schemeClr val="accent2">
                <a:hueOff val="-17325818"/>
                <a:satOff val="15657"/>
                <a:lumOff val="1768"/>
                <a:alphaOff val="0"/>
                <a:tint val="38000"/>
                <a:satMod val="260000"/>
              </a:schemeClr>
            </a:gs>
            <a:gs pos="75000">
              <a:schemeClr val="accent2">
                <a:hueOff val="-17325818"/>
                <a:satOff val="15657"/>
                <a:lumOff val="1768"/>
                <a:alphaOff val="0"/>
                <a:tint val="55000"/>
                <a:satMod val="255000"/>
              </a:schemeClr>
            </a:gs>
            <a:gs pos="100000">
              <a:schemeClr val="accent2">
                <a:hueOff val="-17325818"/>
                <a:satOff val="15657"/>
                <a:lumOff val="1768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Acțiune cicatrizantă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59769" y="1921171"/>
        <a:ext cx="1687712" cy="168771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21782-1170-495A-91A3-E07A78E2F94A}">
      <dsp:nvSpPr>
        <dsp:cNvPr id="0" name=""/>
        <dsp:cNvSpPr/>
      </dsp:nvSpPr>
      <dsp:spPr>
        <a:xfrm>
          <a:off x="460851" y="0"/>
          <a:ext cx="6567129" cy="410445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7C809B-3F99-4DA1-AF83-36C4C33D7F6F}">
      <dsp:nvSpPr>
        <dsp:cNvPr id="0" name=""/>
        <dsp:cNvSpPr/>
      </dsp:nvSpPr>
      <dsp:spPr>
        <a:xfrm>
          <a:off x="1294876" y="2832895"/>
          <a:ext cx="170745" cy="17074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E82D24-3ACF-4831-8B0E-A642C83CF292}">
      <dsp:nvSpPr>
        <dsp:cNvPr id="0" name=""/>
        <dsp:cNvSpPr/>
      </dsp:nvSpPr>
      <dsp:spPr>
        <a:xfrm>
          <a:off x="1380249" y="2918268"/>
          <a:ext cx="1530141" cy="118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47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0249" y="2918268"/>
        <a:ext cx="1530141" cy="1186187"/>
      </dsp:txXfrm>
    </dsp:sp>
    <dsp:sp modelId="{57159B2C-88B7-4616-A2A4-72D91F49FB9B}">
      <dsp:nvSpPr>
        <dsp:cNvPr id="0" name=""/>
        <dsp:cNvSpPr/>
      </dsp:nvSpPr>
      <dsp:spPr>
        <a:xfrm>
          <a:off x="2802032" y="1717304"/>
          <a:ext cx="308655" cy="308655"/>
        </a:xfrm>
        <a:prstGeom prst="ellipse">
          <a:avLst/>
        </a:prstGeom>
        <a:gradFill rotWithShape="0">
          <a:gsLst>
            <a:gs pos="0">
              <a:schemeClr val="accent5">
                <a:hueOff val="-1548258"/>
                <a:satOff val="15522"/>
                <a:lumOff val="-10784"/>
                <a:alphaOff val="0"/>
                <a:shade val="63000"/>
                <a:satMod val="165000"/>
              </a:schemeClr>
            </a:gs>
            <a:gs pos="30000">
              <a:schemeClr val="accent5">
                <a:hueOff val="-1548258"/>
                <a:satOff val="15522"/>
                <a:lumOff val="-10784"/>
                <a:alphaOff val="0"/>
                <a:shade val="58000"/>
                <a:satMod val="165000"/>
              </a:schemeClr>
            </a:gs>
            <a:gs pos="75000">
              <a:schemeClr val="accent5">
                <a:hueOff val="-1548258"/>
                <a:satOff val="15522"/>
                <a:lumOff val="-10784"/>
                <a:alphaOff val="0"/>
                <a:shade val="30000"/>
                <a:satMod val="175000"/>
              </a:schemeClr>
            </a:gs>
            <a:gs pos="100000">
              <a:schemeClr val="accent5">
                <a:hueOff val="-1548258"/>
                <a:satOff val="15522"/>
                <a:lumOff val="-10784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070167-B325-4846-9371-2244E8622435}">
      <dsp:nvSpPr>
        <dsp:cNvPr id="0" name=""/>
        <dsp:cNvSpPr/>
      </dsp:nvSpPr>
      <dsp:spPr>
        <a:xfrm>
          <a:off x="2865615" y="1871631"/>
          <a:ext cx="2586508" cy="2232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5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Adjuvant în boli neurodegenerative, epilepsie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65615" y="1871631"/>
        <a:ext cx="2586508" cy="2232824"/>
      </dsp:txXfrm>
    </dsp:sp>
    <dsp:sp modelId="{B46755CA-19AF-465E-854E-5C64D26D8F31}">
      <dsp:nvSpPr>
        <dsp:cNvPr id="0" name=""/>
        <dsp:cNvSpPr/>
      </dsp:nvSpPr>
      <dsp:spPr>
        <a:xfrm>
          <a:off x="4614560" y="1038427"/>
          <a:ext cx="426863" cy="426863"/>
        </a:xfrm>
        <a:prstGeom prst="ellipse">
          <a:avLst/>
        </a:prstGeom>
        <a:gradFill rotWithShape="0">
          <a:gsLst>
            <a:gs pos="0">
              <a:schemeClr val="accent5">
                <a:hueOff val="-3096517"/>
                <a:satOff val="31044"/>
                <a:lumOff val="-21569"/>
                <a:alphaOff val="0"/>
                <a:shade val="63000"/>
                <a:satMod val="165000"/>
              </a:schemeClr>
            </a:gs>
            <a:gs pos="30000">
              <a:schemeClr val="accent5">
                <a:hueOff val="-3096517"/>
                <a:satOff val="31044"/>
                <a:lumOff val="-21569"/>
                <a:alphaOff val="0"/>
                <a:shade val="58000"/>
                <a:satMod val="165000"/>
              </a:schemeClr>
            </a:gs>
            <a:gs pos="75000">
              <a:schemeClr val="accent5">
                <a:hueOff val="-3096517"/>
                <a:satOff val="31044"/>
                <a:lumOff val="-21569"/>
                <a:alphaOff val="0"/>
                <a:shade val="30000"/>
                <a:satMod val="175000"/>
              </a:schemeClr>
            </a:gs>
            <a:gs pos="100000">
              <a:schemeClr val="accent5">
                <a:hueOff val="-3096517"/>
                <a:satOff val="31044"/>
                <a:lumOff val="-21569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508C3A-9E6F-40F9-B267-B2975A280030}">
      <dsp:nvSpPr>
        <dsp:cNvPr id="0" name=""/>
        <dsp:cNvSpPr/>
      </dsp:nvSpPr>
      <dsp:spPr>
        <a:xfrm>
          <a:off x="4827992" y="1251859"/>
          <a:ext cx="1576111" cy="2852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186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Adjuvant în tulburări anxioase și depresive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27992" y="1251859"/>
        <a:ext cx="1576111" cy="28525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F679C-D826-4E90-8E68-47F224916E9A}">
      <dsp:nvSpPr>
        <dsp:cNvPr id="0" name=""/>
        <dsp:cNvSpPr/>
      </dsp:nvSpPr>
      <dsp:spPr>
        <a:xfrm>
          <a:off x="-214296" y="0"/>
          <a:ext cx="4214818" cy="4214818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33BB8D-D2AA-4878-A7DD-66D6C3F26D7F}">
      <dsp:nvSpPr>
        <dsp:cNvPr id="0" name=""/>
        <dsp:cNvSpPr/>
      </dsp:nvSpPr>
      <dsp:spPr>
        <a:xfrm>
          <a:off x="773490" y="193210"/>
          <a:ext cx="4756603" cy="7491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saponozide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cu 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nucleu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damaranic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 (ginsenozidele Rb1, Rb2, Rc, Rd, Re, Rg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0059" y="229779"/>
        <a:ext cx="4683465" cy="675980"/>
      </dsp:txXfrm>
    </dsp:sp>
    <dsp:sp modelId="{A31136FE-BB3C-48DB-9C1D-A16719E41B45}">
      <dsp:nvSpPr>
        <dsp:cNvPr id="0" name=""/>
        <dsp:cNvSpPr/>
      </dsp:nvSpPr>
      <dsp:spPr>
        <a:xfrm>
          <a:off x="953018" y="1030454"/>
          <a:ext cx="4135802" cy="7491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000641"/>
              <a:satOff val="271"/>
              <a:lumOff val="-2877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saponozide ale 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acidului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oleanolic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(ginsenozida Ro);</a:t>
          </a:r>
          <a:endParaRPr lang="en-US" sz="2000" kern="1200" dirty="0"/>
        </a:p>
      </dsp:txBody>
      <dsp:txXfrm>
        <a:off x="989587" y="1067023"/>
        <a:ext cx="4062664" cy="675980"/>
      </dsp:txXfrm>
    </dsp:sp>
    <dsp:sp modelId="{B08C4470-A50A-4DCD-B93C-8C140F87CC15}">
      <dsp:nvSpPr>
        <dsp:cNvPr id="0" name=""/>
        <dsp:cNvSpPr/>
      </dsp:nvSpPr>
      <dsp:spPr>
        <a:xfrm>
          <a:off x="1214448" y="1867691"/>
          <a:ext cx="3706639" cy="7491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001281"/>
              <a:satOff val="542"/>
              <a:lumOff val="-5754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poliholozide (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ginsenani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) </a:t>
          </a:r>
          <a:endParaRPr lang="en-US" sz="2000" kern="1200" dirty="0"/>
        </a:p>
      </dsp:txBody>
      <dsp:txXfrm>
        <a:off x="1251017" y="1904260"/>
        <a:ext cx="3633501" cy="675980"/>
      </dsp:txXfrm>
    </dsp:sp>
    <dsp:sp modelId="{4BED0207-DE75-4D72-A6E0-C7150ACA8ADE}">
      <dsp:nvSpPr>
        <dsp:cNvPr id="0" name=""/>
        <dsp:cNvSpPr/>
      </dsp:nvSpPr>
      <dsp:spPr>
        <a:xfrm>
          <a:off x="1375935" y="2704935"/>
          <a:ext cx="3504646" cy="7491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01922"/>
              <a:satOff val="813"/>
              <a:lumOff val="-8631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peptidoglicani </a:t>
          </a:r>
          <a:endParaRPr lang="en-US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panaxanii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 A-U)</a:t>
          </a:r>
          <a:endParaRPr lang="en-US" sz="2000" kern="1200" dirty="0"/>
        </a:p>
      </dsp:txBody>
      <dsp:txXfrm>
        <a:off x="1412504" y="2741504"/>
        <a:ext cx="3431508" cy="6759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59A08-774B-4704-9637-4BC5233ED1E5}">
      <dsp:nvSpPr>
        <dsp:cNvPr id="0" name=""/>
        <dsp:cNvSpPr/>
      </dsp:nvSpPr>
      <dsp:spPr>
        <a:xfrm>
          <a:off x="-186925" y="0"/>
          <a:ext cx="6468457" cy="7586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tonic-generală</a:t>
          </a:r>
          <a:r>
            <a:rPr kumimoji="0" lang="ro-RO" sz="20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</a:t>
          </a:r>
          <a:r>
            <a:rPr kumimoji="0" lang="ro-RO" sz="2000" b="1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ro-RO" sz="2000" b="1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antistres-adaptogenă </a:t>
          </a:r>
          <a:r>
            <a:rPr lang="ro-RO" sz="20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(ginsenozide);</a:t>
          </a:r>
          <a:endParaRPr lang="en-US" sz="2000" kern="1200" dirty="0"/>
        </a:p>
      </dsp:txBody>
      <dsp:txXfrm>
        <a:off x="-164704" y="22221"/>
        <a:ext cx="5448234" cy="714229"/>
      </dsp:txXfrm>
    </dsp:sp>
    <dsp:sp modelId="{D69DC090-220E-440F-BD78-825989F04FFF}">
      <dsp:nvSpPr>
        <dsp:cNvPr id="0" name=""/>
        <dsp:cNvSpPr/>
      </dsp:nvSpPr>
      <dsp:spPr>
        <a:xfrm>
          <a:off x="614124" y="864042"/>
          <a:ext cx="5720755" cy="7586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antiagregantă plachetară (ginsenozidele Ro, Rg1, Rg2, poliacetilene);</a:t>
          </a:r>
          <a:endParaRPr kumimoji="0" lang="ro-RO" sz="2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36345" y="886263"/>
        <a:ext cx="4755977" cy="714229"/>
      </dsp:txXfrm>
    </dsp:sp>
    <dsp:sp modelId="{42E6F510-5C46-4F72-8DDC-A418780C79F1}">
      <dsp:nvSpPr>
        <dsp:cNvPr id="0" name=""/>
        <dsp:cNvSpPr/>
      </dsp:nvSpPr>
      <dsp:spPr>
        <a:xfrm>
          <a:off x="785806" y="1728085"/>
          <a:ext cx="6231790" cy="7586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imunostimulatoare, creşte producţia de interferon, stimulează formarea IgG şi IgM (polizaharide, ginsenozida Rb1);</a:t>
          </a:r>
          <a:endParaRPr kumimoji="0" lang="ro-RO" sz="20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808027" y="1750306"/>
        <a:ext cx="5184798" cy="714229"/>
      </dsp:txXfrm>
    </dsp:sp>
    <dsp:sp modelId="{80CEB502-DB76-42C6-9E71-DBC0AA3797DE}">
      <dsp:nvSpPr>
        <dsp:cNvPr id="0" name=""/>
        <dsp:cNvSpPr/>
      </dsp:nvSpPr>
      <dsp:spPr>
        <a:xfrm>
          <a:off x="1468523" y="2592127"/>
          <a:ext cx="5720755" cy="7586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hipogliceminantă (panaxanii A-U);</a:t>
          </a:r>
        </a:p>
      </dsp:txBody>
      <dsp:txXfrm>
        <a:off x="1490744" y="2614348"/>
        <a:ext cx="4755977" cy="714229"/>
      </dsp:txXfrm>
    </dsp:sp>
    <dsp:sp modelId="{EEFCF031-9786-4819-8B4C-5305DCB5041F}">
      <dsp:nvSpPr>
        <dsp:cNvPr id="0" name=""/>
        <dsp:cNvSpPr/>
      </dsp:nvSpPr>
      <dsp:spPr>
        <a:xfrm>
          <a:off x="1895722" y="3456170"/>
          <a:ext cx="5720755" cy="7586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stimulează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metabolismul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lipidic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17943" y="3478391"/>
        <a:ext cx="4755977" cy="714229"/>
      </dsp:txXfrm>
    </dsp:sp>
    <dsp:sp modelId="{D5D7C0D2-2BDC-4ADA-A209-357AB3D751A0}">
      <dsp:nvSpPr>
        <dsp:cNvPr id="0" name=""/>
        <dsp:cNvSpPr/>
      </dsp:nvSpPr>
      <dsp:spPr>
        <a:xfrm>
          <a:off x="5414544" y="554251"/>
          <a:ext cx="493136" cy="49313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5">
                <a:shade val="63000"/>
                <a:satMod val="165000"/>
              </a:schemeClr>
            </a:gs>
            <a:gs pos="30000">
              <a:schemeClr val="accent5">
                <a:shade val="58000"/>
                <a:satMod val="165000"/>
              </a:schemeClr>
            </a:gs>
            <a:gs pos="75000">
              <a:schemeClr val="accent5">
                <a:shade val="30000"/>
                <a:satMod val="175000"/>
              </a:schemeClr>
            </a:gs>
            <a:gs pos="100000">
              <a:schemeClr val="accent5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525500" y="554251"/>
        <a:ext cx="271224" cy="371085"/>
      </dsp:txXfrm>
    </dsp:sp>
    <dsp:sp modelId="{5C03C38F-A0C4-4F20-A485-AC5E21730731}">
      <dsp:nvSpPr>
        <dsp:cNvPr id="0" name=""/>
        <dsp:cNvSpPr/>
      </dsp:nvSpPr>
      <dsp:spPr>
        <a:xfrm>
          <a:off x="5841743" y="1418294"/>
          <a:ext cx="493136" cy="49313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5">
                <a:shade val="63000"/>
                <a:satMod val="165000"/>
              </a:schemeClr>
            </a:gs>
            <a:gs pos="30000">
              <a:schemeClr val="accent5">
                <a:shade val="58000"/>
                <a:satMod val="165000"/>
              </a:schemeClr>
            </a:gs>
            <a:gs pos="75000">
              <a:schemeClr val="accent5">
                <a:shade val="30000"/>
                <a:satMod val="175000"/>
              </a:schemeClr>
            </a:gs>
            <a:gs pos="100000">
              <a:schemeClr val="accent5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952699" y="1418294"/>
        <a:ext cx="271224" cy="371085"/>
      </dsp:txXfrm>
    </dsp:sp>
    <dsp:sp modelId="{93CFDC49-1C07-4288-9C67-54396A284CC6}">
      <dsp:nvSpPr>
        <dsp:cNvPr id="0" name=""/>
        <dsp:cNvSpPr/>
      </dsp:nvSpPr>
      <dsp:spPr>
        <a:xfrm>
          <a:off x="6268942" y="2269692"/>
          <a:ext cx="493136" cy="49313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5">
                <a:shade val="63000"/>
                <a:satMod val="165000"/>
              </a:schemeClr>
            </a:gs>
            <a:gs pos="30000">
              <a:schemeClr val="accent5">
                <a:shade val="58000"/>
                <a:satMod val="165000"/>
              </a:schemeClr>
            </a:gs>
            <a:gs pos="75000">
              <a:schemeClr val="accent5">
                <a:shade val="30000"/>
                <a:satMod val="175000"/>
              </a:schemeClr>
            </a:gs>
            <a:gs pos="100000">
              <a:schemeClr val="accent5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6379898" y="2269692"/>
        <a:ext cx="271224" cy="371085"/>
      </dsp:txXfrm>
    </dsp:sp>
    <dsp:sp modelId="{4F1A7CCE-BC90-44A5-8455-37FB9EFED74C}">
      <dsp:nvSpPr>
        <dsp:cNvPr id="0" name=""/>
        <dsp:cNvSpPr/>
      </dsp:nvSpPr>
      <dsp:spPr>
        <a:xfrm>
          <a:off x="6696141" y="3142164"/>
          <a:ext cx="493136" cy="493136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5">
                <a:shade val="63000"/>
                <a:satMod val="165000"/>
              </a:schemeClr>
            </a:gs>
            <a:gs pos="30000">
              <a:schemeClr val="accent5">
                <a:shade val="58000"/>
                <a:satMod val="165000"/>
              </a:schemeClr>
            </a:gs>
            <a:gs pos="75000">
              <a:schemeClr val="accent5">
                <a:shade val="30000"/>
                <a:satMod val="175000"/>
              </a:schemeClr>
            </a:gs>
            <a:gs pos="100000">
              <a:schemeClr val="accent5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5">
              <a:shade val="70000"/>
              <a:satMod val="15000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6807097" y="3142164"/>
        <a:ext cx="271224" cy="37108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37793-FCC9-48E0-B3A2-C507EDD9369A}">
      <dsp:nvSpPr>
        <dsp:cNvPr id="0" name=""/>
        <dsp:cNvSpPr/>
      </dsp:nvSpPr>
      <dsp:spPr>
        <a:xfrm>
          <a:off x="1514054" y="4704"/>
          <a:ext cx="2432449" cy="1216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REACŢII ADVERSE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49676" y="40326"/>
        <a:ext cx="2361205" cy="1144980"/>
      </dsp:txXfrm>
    </dsp:sp>
    <dsp:sp modelId="{C279FE91-5E46-4AED-8C5F-839882080C9D}">
      <dsp:nvSpPr>
        <dsp:cNvPr id="0" name=""/>
        <dsp:cNvSpPr/>
      </dsp:nvSpPr>
      <dsp:spPr>
        <a:xfrm>
          <a:off x="1757299" y="1220929"/>
          <a:ext cx="171536" cy="887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7382"/>
              </a:lnTo>
              <a:lnTo>
                <a:pt x="171536" y="88738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3C32C-6A98-4D71-AD70-6063D210FE01}">
      <dsp:nvSpPr>
        <dsp:cNvPr id="0" name=""/>
        <dsp:cNvSpPr/>
      </dsp:nvSpPr>
      <dsp:spPr>
        <a:xfrm>
          <a:off x="1928836" y="1500199"/>
          <a:ext cx="1945959" cy="1216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insomnie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64458" y="1535821"/>
        <a:ext cx="1874715" cy="1144980"/>
      </dsp:txXfrm>
    </dsp:sp>
    <dsp:sp modelId="{065C3D54-E225-4A2B-A2BE-FAFB697E4F92}">
      <dsp:nvSpPr>
        <dsp:cNvPr id="0" name=""/>
        <dsp:cNvSpPr/>
      </dsp:nvSpPr>
      <dsp:spPr>
        <a:xfrm>
          <a:off x="1757299" y="1220929"/>
          <a:ext cx="243244" cy="2432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2449"/>
              </a:lnTo>
              <a:lnTo>
                <a:pt x="243244" y="24324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FC9404-2904-45B3-B159-272D03784C75}">
      <dsp:nvSpPr>
        <dsp:cNvPr id="0" name=""/>
        <dsp:cNvSpPr/>
      </dsp:nvSpPr>
      <dsp:spPr>
        <a:xfrm>
          <a:off x="2000544" y="3045267"/>
          <a:ext cx="1945959" cy="1216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331455"/>
              <a:satOff val="3914"/>
              <a:lumOff val="442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greaţă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vomă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constipaţie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diaree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36166" y="3080889"/>
        <a:ext cx="1874715" cy="1144980"/>
      </dsp:txXfrm>
    </dsp:sp>
    <dsp:sp modelId="{2909420B-E07A-4FCC-9877-7837829EE815}">
      <dsp:nvSpPr>
        <dsp:cNvPr id="0" name=""/>
        <dsp:cNvSpPr/>
      </dsp:nvSpPr>
      <dsp:spPr>
        <a:xfrm>
          <a:off x="1757299" y="1220929"/>
          <a:ext cx="243244" cy="3952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2731"/>
              </a:lnTo>
              <a:lnTo>
                <a:pt x="243244" y="395273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353C2-8D9A-4D3A-A9BB-7DC582197E79}">
      <dsp:nvSpPr>
        <dsp:cNvPr id="0" name=""/>
        <dsp:cNvSpPr/>
      </dsp:nvSpPr>
      <dsp:spPr>
        <a:xfrm>
          <a:off x="2000544" y="4565548"/>
          <a:ext cx="1945959" cy="1216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662909"/>
              <a:satOff val="7828"/>
              <a:lumOff val="884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reacţii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de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hipersensibilizare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36166" y="4601170"/>
        <a:ext cx="1874715" cy="1144980"/>
      </dsp:txXfrm>
    </dsp:sp>
    <dsp:sp modelId="{964EBD5C-D640-4AA7-96ED-06BCC3FFB2C7}">
      <dsp:nvSpPr>
        <dsp:cNvPr id="0" name=""/>
        <dsp:cNvSpPr/>
      </dsp:nvSpPr>
      <dsp:spPr>
        <a:xfrm>
          <a:off x="4554617" y="4704"/>
          <a:ext cx="2432449" cy="12162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35000"/>
                <a:satMod val="260000"/>
              </a:schemeClr>
            </a:gs>
            <a:gs pos="30000">
              <a:schemeClr val="accent3">
                <a:tint val="38000"/>
                <a:satMod val="260000"/>
              </a:schemeClr>
            </a:gs>
            <a:gs pos="75000">
              <a:schemeClr val="accent3">
                <a:tint val="55000"/>
                <a:satMod val="255000"/>
              </a:schemeClr>
            </a:gs>
            <a:gs pos="100000">
              <a:schemeClr val="accent3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CI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90239" y="40326"/>
        <a:ext cx="2361205" cy="1144980"/>
      </dsp:txXfrm>
    </dsp:sp>
    <dsp:sp modelId="{4486391F-6210-4159-98E5-40DBE1997868}">
      <dsp:nvSpPr>
        <dsp:cNvPr id="0" name=""/>
        <dsp:cNvSpPr/>
      </dsp:nvSpPr>
      <dsp:spPr>
        <a:xfrm>
          <a:off x="4797862" y="1220929"/>
          <a:ext cx="243244" cy="912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168"/>
              </a:lnTo>
              <a:lnTo>
                <a:pt x="243244" y="9121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0A214-DAE3-47C8-8361-E0817ECB78E3}">
      <dsp:nvSpPr>
        <dsp:cNvPr id="0" name=""/>
        <dsp:cNvSpPr/>
      </dsp:nvSpPr>
      <dsp:spPr>
        <a:xfrm>
          <a:off x="5041107" y="1524985"/>
          <a:ext cx="1945959" cy="1216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2994363"/>
              <a:satOff val="11743"/>
              <a:lumOff val="1326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Sarcină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alăptare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76729" y="1560607"/>
        <a:ext cx="1874715" cy="1144980"/>
      </dsp:txXfrm>
    </dsp:sp>
    <dsp:sp modelId="{BB1FBC57-4953-409D-9A96-6B3DDF836349}">
      <dsp:nvSpPr>
        <dsp:cNvPr id="0" name=""/>
        <dsp:cNvSpPr/>
      </dsp:nvSpPr>
      <dsp:spPr>
        <a:xfrm>
          <a:off x="4797862" y="1220929"/>
          <a:ext cx="243244" cy="2432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2449"/>
              </a:lnTo>
              <a:lnTo>
                <a:pt x="243244" y="243244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F4C65-714F-4665-AC11-D4A4F1DCFDA0}">
      <dsp:nvSpPr>
        <dsp:cNvPr id="0" name=""/>
        <dsp:cNvSpPr/>
      </dsp:nvSpPr>
      <dsp:spPr>
        <a:xfrm>
          <a:off x="5041107" y="3045267"/>
          <a:ext cx="1945959" cy="1216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copii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&lt; 18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ani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76729" y="3080889"/>
        <a:ext cx="1874715" cy="1144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4A26E-3A48-42EF-ABA0-4CDD586AF539}">
      <dsp:nvSpPr>
        <dsp:cNvPr id="0" name=""/>
        <dsp:cNvSpPr/>
      </dsp:nvSpPr>
      <dsp:spPr>
        <a:xfrm>
          <a:off x="0" y="468002"/>
          <a:ext cx="55721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B58FAF-CF75-4190-9A6A-409ABA439745}">
      <dsp:nvSpPr>
        <dsp:cNvPr id="0" name=""/>
        <dsp:cNvSpPr/>
      </dsp:nvSpPr>
      <dsp:spPr>
        <a:xfrm>
          <a:off x="278608" y="10442"/>
          <a:ext cx="3900514" cy="915120"/>
        </a:xfrm>
        <a:prstGeom prst="roundRect">
          <a:avLst/>
        </a:prstGeom>
        <a:gradFill rotWithShape="1">
          <a:gsLst>
            <a:gs pos="0">
              <a:schemeClr val="accent3">
                <a:tint val="35000"/>
                <a:satMod val="260000"/>
              </a:schemeClr>
            </a:gs>
            <a:gs pos="30000">
              <a:schemeClr val="accent3">
                <a:tint val="38000"/>
                <a:satMod val="260000"/>
              </a:schemeClr>
            </a:gs>
            <a:gs pos="75000">
              <a:schemeClr val="accent3">
                <a:tint val="55000"/>
                <a:satMod val="255000"/>
              </a:schemeClr>
            </a:gs>
            <a:gs pos="100000">
              <a:schemeClr val="accent3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3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7430" tIns="0" rIns="147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Saponozide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sterolice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o-RO" sz="2000" b="0" i="0" u="none" strike="noStrike" kern="1200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(d</a:t>
          </a: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ioscina şi gracilina)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3280" y="55114"/>
        <a:ext cx="3811170" cy="825776"/>
      </dsp:txXfrm>
    </dsp:sp>
    <dsp:sp modelId="{4E9DE3D1-833D-49D5-8826-A325E5536514}">
      <dsp:nvSpPr>
        <dsp:cNvPr id="0" name=""/>
        <dsp:cNvSpPr/>
      </dsp:nvSpPr>
      <dsp:spPr>
        <a:xfrm>
          <a:off x="0" y="1874163"/>
          <a:ext cx="55721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500961"/>
              <a:satOff val="407"/>
              <a:lumOff val="-4315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6E190C-267B-453A-906F-137C2097A7EA}">
      <dsp:nvSpPr>
        <dsp:cNvPr id="0" name=""/>
        <dsp:cNvSpPr/>
      </dsp:nvSpPr>
      <dsp:spPr>
        <a:xfrm>
          <a:off x="278608" y="1416602"/>
          <a:ext cx="3900514" cy="915120"/>
        </a:xfrm>
        <a:prstGeom prst="roundRect">
          <a:avLst/>
        </a:prstGeom>
        <a:gradFill rotWithShape="1">
          <a:gsLst>
            <a:gs pos="0">
              <a:schemeClr val="accent1">
                <a:tint val="35000"/>
                <a:satMod val="260000"/>
              </a:schemeClr>
            </a:gs>
            <a:gs pos="30000">
              <a:schemeClr val="accent1">
                <a:tint val="38000"/>
                <a:satMod val="260000"/>
              </a:schemeClr>
            </a:gs>
            <a:gs pos="75000">
              <a:schemeClr val="accent1">
                <a:tint val="55000"/>
                <a:satMod val="255000"/>
              </a:schemeClr>
            </a:gs>
            <a:gs pos="100000">
              <a:schemeClr val="accent1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1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47430" tIns="0" rIns="147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Alcaloizi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clavinici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- </a:t>
          </a:r>
          <a:r>
            <a:rPr kumimoji="0" lang="ro-RO" sz="20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acţiune iritantă asupra limbii.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3280" y="1461274"/>
        <a:ext cx="3811170" cy="825776"/>
      </dsp:txXfrm>
    </dsp:sp>
    <dsp:sp modelId="{E0F7137C-1740-46D2-9ACF-34F3D99044F6}">
      <dsp:nvSpPr>
        <dsp:cNvPr id="0" name=""/>
        <dsp:cNvSpPr/>
      </dsp:nvSpPr>
      <dsp:spPr>
        <a:xfrm>
          <a:off x="0" y="3280323"/>
          <a:ext cx="55721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01922"/>
              <a:satOff val="813"/>
              <a:lumOff val="-8631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33C031-2075-46B7-83EA-4CDFFC793F8C}">
      <dsp:nvSpPr>
        <dsp:cNvPr id="0" name=""/>
        <dsp:cNvSpPr/>
      </dsp:nvSpPr>
      <dsp:spPr>
        <a:xfrm>
          <a:off x="278608" y="2822763"/>
          <a:ext cx="3900514" cy="915120"/>
        </a:xfrm>
        <a:prstGeom prst="roundRect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47430" tIns="0" rIns="14743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Acţiune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antiinflamatoare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antiechimotică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3280" y="2867435"/>
        <a:ext cx="3811170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9429D-DF75-41EA-884C-849F719408E1}">
      <dsp:nvSpPr>
        <dsp:cNvPr id="0" name=""/>
        <dsp:cNvSpPr/>
      </dsp:nvSpPr>
      <dsp:spPr>
        <a:xfrm>
          <a:off x="1828799" y="50799"/>
          <a:ext cx="2438400" cy="243840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FITOSTEROLI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sitosterol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stigmasterol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)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53920" y="477519"/>
        <a:ext cx="1788160" cy="1097280"/>
      </dsp:txXfrm>
    </dsp:sp>
    <dsp:sp modelId="{50C10197-AD96-4349-B1C5-E0C51BBC27E2}">
      <dsp:nvSpPr>
        <dsp:cNvPr id="0" name=""/>
        <dsp:cNvSpPr/>
      </dsp:nvSpPr>
      <dsp:spPr>
        <a:xfrm>
          <a:off x="2708656" y="1574800"/>
          <a:ext cx="2438400" cy="24384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Acizi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graşi</a:t>
          </a:r>
          <a:endParaRPr lang="en-US" sz="20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Times New Roman" pitchFamily="18" charset="0"/>
              <a:cs typeface="Times New Roman" pitchFamily="18" charset="0"/>
            </a:rPr>
            <a:t>(oleic, </a:t>
          </a:r>
          <a:r>
            <a:rPr lang="en-US" sz="2000" b="0" kern="1200" dirty="0" err="1" smtClean="0">
              <a:latin typeface="Times New Roman" pitchFamily="18" charset="0"/>
              <a:cs typeface="Times New Roman" pitchFamily="18" charset="0"/>
            </a:rPr>
            <a:t>linoleic</a:t>
          </a:r>
          <a:r>
            <a:rPr lang="en-US" sz="2000" b="0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54400" y="2204720"/>
        <a:ext cx="1463040" cy="1341120"/>
      </dsp:txXfrm>
    </dsp:sp>
    <dsp:sp modelId="{F7F88872-B5F7-4529-9FE4-FD2D2B951D85}">
      <dsp:nvSpPr>
        <dsp:cNvPr id="0" name=""/>
        <dsp:cNvSpPr/>
      </dsp:nvSpPr>
      <dsp:spPr>
        <a:xfrm>
          <a:off x="948943" y="1574800"/>
          <a:ext cx="2438400" cy="24384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Aminoacizi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atipici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cucurbitină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78560" y="2204720"/>
        <a:ext cx="1463040" cy="1341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DD3B3-A1AF-436F-8EE5-7B7A4758EA87}">
      <dsp:nvSpPr>
        <dsp:cNvPr id="0" name=""/>
        <dsp:cNvSpPr/>
      </dsp:nvSpPr>
      <dsp:spPr>
        <a:xfrm>
          <a:off x="678664" y="928694"/>
          <a:ext cx="2786082" cy="278608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EE11F3-03A5-485B-BBA7-127659DFEDE1}">
      <dsp:nvSpPr>
        <dsp:cNvPr id="0" name=""/>
        <dsp:cNvSpPr/>
      </dsp:nvSpPr>
      <dsp:spPr>
        <a:xfrm>
          <a:off x="1153377" y="1377888"/>
          <a:ext cx="1836657" cy="188769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DB531A-EE41-4E3A-B856-B3719E0C06C4}">
      <dsp:nvSpPr>
        <dsp:cNvPr id="0" name=""/>
        <dsp:cNvSpPr/>
      </dsp:nvSpPr>
      <dsp:spPr>
        <a:xfrm>
          <a:off x="1474787" y="1724816"/>
          <a:ext cx="1193836" cy="119383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31CF16-D6D4-4024-9DD6-1466DD827B0F}">
      <dsp:nvSpPr>
        <dsp:cNvPr id="0" name=""/>
        <dsp:cNvSpPr/>
      </dsp:nvSpPr>
      <dsp:spPr>
        <a:xfrm>
          <a:off x="1872733" y="2122762"/>
          <a:ext cx="397945" cy="39794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7116AA-3F77-496A-872B-4212BD61E47A}">
      <dsp:nvSpPr>
        <dsp:cNvPr id="0" name=""/>
        <dsp:cNvSpPr/>
      </dsp:nvSpPr>
      <dsp:spPr>
        <a:xfrm>
          <a:off x="3429026" y="58577"/>
          <a:ext cx="2821785" cy="666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Decongestiv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 al   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prostatei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9026" y="58577"/>
        <a:ext cx="2821785" cy="666337"/>
      </dsp:txXfrm>
    </dsp:sp>
    <dsp:sp modelId="{4B3173CF-5E6D-4742-A38A-439B17876D49}">
      <dsp:nvSpPr>
        <dsp:cNvPr id="0" name=""/>
        <dsp:cNvSpPr/>
      </dsp:nvSpPr>
      <dsp:spPr>
        <a:xfrm>
          <a:off x="3580833" y="333168"/>
          <a:ext cx="3482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F84A69F-5805-465D-A442-D46CC8C0C37D}">
      <dsp:nvSpPr>
        <dsp:cNvPr id="0" name=""/>
        <dsp:cNvSpPr/>
      </dsp:nvSpPr>
      <dsp:spPr>
        <a:xfrm rot="5400000">
          <a:off x="1830245" y="552572"/>
          <a:ext cx="1968831" cy="153234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22BFB-FF0D-4A85-8582-8F34D36532EC}">
      <dsp:nvSpPr>
        <dsp:cNvPr id="0" name=""/>
        <dsp:cNvSpPr/>
      </dsp:nvSpPr>
      <dsp:spPr>
        <a:xfrm>
          <a:off x="3929093" y="761530"/>
          <a:ext cx="1393041" cy="666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vermifug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29093" y="761530"/>
        <a:ext cx="1393041" cy="666337"/>
      </dsp:txXfrm>
    </dsp:sp>
    <dsp:sp modelId="{0C3F4881-8D5E-4BDA-8D6E-F217C9705E33}">
      <dsp:nvSpPr>
        <dsp:cNvPr id="0" name=""/>
        <dsp:cNvSpPr/>
      </dsp:nvSpPr>
      <dsp:spPr>
        <a:xfrm>
          <a:off x="3580833" y="999506"/>
          <a:ext cx="3482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D3AB7B-13DA-45F0-8AB1-B11387454DEA}">
      <dsp:nvSpPr>
        <dsp:cNvPr id="0" name=""/>
        <dsp:cNvSpPr/>
      </dsp:nvSpPr>
      <dsp:spPr>
        <a:xfrm rot="5400000">
          <a:off x="2171076" y="1207998"/>
          <a:ext cx="1616856" cy="120033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245097-4066-4FE5-8832-AFF700B48D5E}">
      <dsp:nvSpPr>
        <dsp:cNvPr id="0" name=""/>
        <dsp:cNvSpPr/>
      </dsp:nvSpPr>
      <dsp:spPr>
        <a:xfrm>
          <a:off x="4071971" y="1571634"/>
          <a:ext cx="2321739" cy="622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Emolient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uşor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laxativ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71971" y="1571634"/>
        <a:ext cx="2321739" cy="622406"/>
      </dsp:txXfrm>
    </dsp:sp>
    <dsp:sp modelId="{8747A53D-E93A-4F49-928D-032EF093C647}">
      <dsp:nvSpPr>
        <dsp:cNvPr id="0" name=""/>
        <dsp:cNvSpPr/>
      </dsp:nvSpPr>
      <dsp:spPr>
        <a:xfrm>
          <a:off x="3580833" y="1665844"/>
          <a:ext cx="3482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1B4B93C-87BA-42FB-803A-D27BC4B7A962}">
      <dsp:nvSpPr>
        <dsp:cNvPr id="0" name=""/>
        <dsp:cNvSpPr/>
      </dsp:nvSpPr>
      <dsp:spPr>
        <a:xfrm rot="5400000">
          <a:off x="2500994" y="1818847"/>
          <a:ext cx="1233305" cy="92637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6CFE4F-3F2D-45FD-A904-992EF4D7AD3A}">
      <dsp:nvSpPr>
        <dsp:cNvPr id="0" name=""/>
        <dsp:cNvSpPr/>
      </dsp:nvSpPr>
      <dsp:spPr>
        <a:xfrm>
          <a:off x="4000528" y="2214580"/>
          <a:ext cx="1393041" cy="666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50800" rIns="508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/>
        </a:p>
      </dsp:txBody>
      <dsp:txXfrm>
        <a:off x="4000528" y="2214580"/>
        <a:ext cx="1393041" cy="666337"/>
      </dsp:txXfrm>
    </dsp:sp>
    <dsp:sp modelId="{D9C687BE-2D74-4660-9930-86AE1C0CE1C7}">
      <dsp:nvSpPr>
        <dsp:cNvPr id="0" name=""/>
        <dsp:cNvSpPr/>
      </dsp:nvSpPr>
      <dsp:spPr>
        <a:xfrm>
          <a:off x="3580833" y="2332182"/>
          <a:ext cx="3482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3B8886-0535-4C76-98D2-ECBE39BBD4D3}">
      <dsp:nvSpPr>
        <dsp:cNvPr id="0" name=""/>
        <dsp:cNvSpPr/>
      </dsp:nvSpPr>
      <dsp:spPr>
        <a:xfrm rot="5400000">
          <a:off x="2831702" y="2432110"/>
          <a:ext cx="847711" cy="647299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EB96C-DA14-4A42-9B7A-629A302BFCCF}">
      <dsp:nvSpPr>
        <dsp:cNvPr id="0" name=""/>
        <dsp:cNvSpPr/>
      </dsp:nvSpPr>
      <dsp:spPr>
        <a:xfrm rot="10800000">
          <a:off x="1574735" y="3265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antiinflamatoare</a:t>
          </a: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de tip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cortizonic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+ 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efecte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mineralocorticoide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glicirizină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)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3265"/>
        <a:ext cx="5498970" cy="605988"/>
      </dsp:txXfrm>
    </dsp:sp>
    <dsp:sp modelId="{F2E248F9-8DA4-4891-BCFF-CCBF04E7A478}">
      <dsp:nvSpPr>
        <dsp:cNvPr id="0" name=""/>
        <dsp:cNvSpPr/>
      </dsp:nvSpPr>
      <dsp:spPr>
        <a:xfrm>
          <a:off x="1271741" y="3265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3F20ED-0316-414E-8BBA-5E8676C51DC5}">
      <dsp:nvSpPr>
        <dsp:cNvPr id="0" name=""/>
        <dsp:cNvSpPr/>
      </dsp:nvSpPr>
      <dsp:spPr>
        <a:xfrm rot="10800000">
          <a:off x="1574735" y="790145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expectorantă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saponozide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790145"/>
        <a:ext cx="5498970" cy="605988"/>
      </dsp:txXfrm>
    </dsp:sp>
    <dsp:sp modelId="{66BD4349-7C7C-4A04-B188-7EB67848DE27}">
      <dsp:nvSpPr>
        <dsp:cNvPr id="0" name=""/>
        <dsp:cNvSpPr/>
      </dsp:nvSpPr>
      <dsp:spPr>
        <a:xfrm>
          <a:off x="1271741" y="790145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2AF15-EDD1-4282-B9D9-795C2F3A395C}">
      <dsp:nvSpPr>
        <dsp:cNvPr id="0" name=""/>
        <dsp:cNvSpPr/>
      </dsp:nvSpPr>
      <dsp:spPr>
        <a:xfrm rot="10800000">
          <a:off x="1574735" y="1577025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antispastică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cumarine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isolicviritigenol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1577025"/>
        <a:ext cx="5498970" cy="605988"/>
      </dsp:txXfrm>
    </dsp:sp>
    <dsp:sp modelId="{35094697-330E-4DB6-B463-8673AB87D6A8}">
      <dsp:nvSpPr>
        <dsp:cNvPr id="0" name=""/>
        <dsp:cNvSpPr/>
      </dsp:nvSpPr>
      <dsp:spPr>
        <a:xfrm>
          <a:off x="1271741" y="1577025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768B5-5338-47DC-A1E2-DFBA6D261436}">
      <dsp:nvSpPr>
        <dsp:cNvPr id="0" name=""/>
        <dsp:cNvSpPr/>
      </dsp:nvSpPr>
      <dsp:spPr>
        <a:xfrm rot="10800000">
          <a:off x="1574735" y="2363905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itchFamily="18" charset="0"/>
              <a:cs typeface="Times New Roman" pitchFamily="18" charset="0"/>
            </a:rPr>
            <a:t>gastro-</a:t>
          </a:r>
          <a:r>
            <a:rPr lang="en-US" sz="2000" b="1" kern="1200" dirty="0" err="1" smtClean="0">
              <a:latin typeface="Times New Roman" pitchFamily="18" charset="0"/>
              <a:cs typeface="Times New Roman" pitchFamily="18" charset="0"/>
            </a:rPr>
            <a:t>protectoare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mucilagii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flavone)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2363905"/>
        <a:ext cx="5498970" cy="605988"/>
      </dsp:txXfrm>
    </dsp:sp>
    <dsp:sp modelId="{5BF62C04-17E5-4F8C-906D-7391C8786895}">
      <dsp:nvSpPr>
        <dsp:cNvPr id="0" name=""/>
        <dsp:cNvSpPr/>
      </dsp:nvSpPr>
      <dsp:spPr>
        <a:xfrm>
          <a:off x="1271741" y="2363905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9E3D7-B2B4-402A-8782-A4AEF86BE749}">
      <dsp:nvSpPr>
        <dsp:cNvPr id="0" name=""/>
        <dsp:cNvSpPr/>
      </dsp:nvSpPr>
      <dsp:spPr>
        <a:xfrm rot="10800000">
          <a:off x="1574735" y="3150785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hepatoprotectoare (glicirizină – antioxidant,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↓ AST, ALT)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3150785"/>
        <a:ext cx="5498970" cy="605988"/>
      </dsp:txXfrm>
    </dsp:sp>
    <dsp:sp modelId="{68D78E20-298C-447F-AC12-141D50E407EC}">
      <dsp:nvSpPr>
        <dsp:cNvPr id="0" name=""/>
        <dsp:cNvSpPr/>
      </dsp:nvSpPr>
      <dsp:spPr>
        <a:xfrm>
          <a:off x="1271741" y="3150785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4456A-01F2-4F51-9270-850B087D0FA6}">
      <dsp:nvSpPr>
        <dsp:cNvPr id="0" name=""/>
        <dsp:cNvSpPr/>
      </dsp:nvSpPr>
      <dsp:spPr>
        <a:xfrm rot="10800000">
          <a:off x="1574735" y="3937666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diuretică (flavone, saponozide)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3937666"/>
        <a:ext cx="5498970" cy="605988"/>
      </dsp:txXfrm>
    </dsp:sp>
    <dsp:sp modelId="{48883F79-226E-4108-99C7-61725F36F7E7}">
      <dsp:nvSpPr>
        <dsp:cNvPr id="0" name=""/>
        <dsp:cNvSpPr/>
      </dsp:nvSpPr>
      <dsp:spPr>
        <a:xfrm>
          <a:off x="1271741" y="3937666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0924B-58AD-48EE-ABA6-E1C432D8DCD7}">
      <dsp:nvSpPr>
        <dsp:cNvPr id="0" name=""/>
        <dsp:cNvSpPr/>
      </dsp:nvSpPr>
      <dsp:spPr>
        <a:xfrm rot="10800000">
          <a:off x="1574735" y="4724546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demulcentă (mucilagii)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4724546"/>
        <a:ext cx="5498970" cy="605988"/>
      </dsp:txXfrm>
    </dsp:sp>
    <dsp:sp modelId="{A9296E09-8B10-4191-9B37-15A075B43FF7}">
      <dsp:nvSpPr>
        <dsp:cNvPr id="0" name=""/>
        <dsp:cNvSpPr/>
      </dsp:nvSpPr>
      <dsp:spPr>
        <a:xfrm>
          <a:off x="1271741" y="4724546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F45DB-CECB-4762-B8B6-62E2AF7CB076}">
      <dsp:nvSpPr>
        <dsp:cNvPr id="0" name=""/>
        <dsp:cNvSpPr/>
      </dsp:nvSpPr>
      <dsp:spPr>
        <a:xfrm rot="10800000">
          <a:off x="1574735" y="5511426"/>
          <a:ext cx="5650467" cy="60598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22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estrogenică (izoflavone)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26232" y="5511426"/>
        <a:ext cx="5498970" cy="605988"/>
      </dsp:txXfrm>
    </dsp:sp>
    <dsp:sp modelId="{26563696-AFC6-4E89-9838-61878EC5ADDD}">
      <dsp:nvSpPr>
        <dsp:cNvPr id="0" name=""/>
        <dsp:cNvSpPr/>
      </dsp:nvSpPr>
      <dsp:spPr>
        <a:xfrm>
          <a:off x="1271741" y="5511426"/>
          <a:ext cx="605988" cy="60598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4A5E6-A84B-461C-9F9D-B8DCC12485CF}">
      <dsp:nvSpPr>
        <dsp:cNvPr id="0" name=""/>
        <dsp:cNvSpPr/>
      </dsp:nvSpPr>
      <dsp:spPr>
        <a:xfrm>
          <a:off x="1019" y="1238094"/>
          <a:ext cx="1988306" cy="198830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9423" tIns="25400" rIns="10942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Artrită reumatoidă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2200" y="1529275"/>
        <a:ext cx="1405944" cy="1405944"/>
      </dsp:txXfrm>
    </dsp:sp>
    <dsp:sp modelId="{9FF6D668-C47F-467D-8F1D-13AF95DF357E}">
      <dsp:nvSpPr>
        <dsp:cNvPr id="0" name=""/>
        <dsp:cNvSpPr/>
      </dsp:nvSpPr>
      <dsp:spPr>
        <a:xfrm>
          <a:off x="1591665" y="1238094"/>
          <a:ext cx="1988306" cy="1988306"/>
        </a:xfrm>
        <a:prstGeom prst="ellipse">
          <a:avLst/>
        </a:prstGeom>
        <a:solidFill>
          <a:schemeClr val="accent3">
            <a:alpha val="50000"/>
            <a:hueOff val="2250480"/>
            <a:satOff val="203"/>
            <a:lumOff val="-2158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9423" tIns="25400" rIns="10942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Ulcer gastro-duodenal/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dispepsie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82846" y="1529275"/>
        <a:ext cx="1405944" cy="1405944"/>
      </dsp:txXfrm>
    </dsp:sp>
    <dsp:sp modelId="{F5FC9D15-25CD-4271-9256-6DBE5433D2E8}">
      <dsp:nvSpPr>
        <dsp:cNvPr id="0" name=""/>
        <dsp:cNvSpPr/>
      </dsp:nvSpPr>
      <dsp:spPr>
        <a:xfrm>
          <a:off x="3168352" y="1268754"/>
          <a:ext cx="1988306" cy="1988306"/>
        </a:xfrm>
        <a:prstGeom prst="ellipse">
          <a:avLst/>
        </a:prstGeom>
        <a:solidFill>
          <a:schemeClr val="accent3">
            <a:alpha val="50000"/>
            <a:hueOff val="4500961"/>
            <a:satOff val="407"/>
            <a:lumOff val="-4315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9423" tIns="25400" rIns="10942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Afecțiuni respiratorii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59533" y="1559935"/>
        <a:ext cx="1405944" cy="1405944"/>
      </dsp:txXfrm>
    </dsp:sp>
    <dsp:sp modelId="{63BAD615-B0C1-42F8-A616-648A58E70E24}">
      <dsp:nvSpPr>
        <dsp:cNvPr id="0" name=""/>
        <dsp:cNvSpPr/>
      </dsp:nvSpPr>
      <dsp:spPr>
        <a:xfrm>
          <a:off x="4772956" y="1238094"/>
          <a:ext cx="1988306" cy="1988306"/>
        </a:xfrm>
        <a:prstGeom prst="ellipse">
          <a:avLst/>
        </a:prstGeom>
        <a:solidFill>
          <a:schemeClr val="accent3">
            <a:alpha val="50000"/>
            <a:hueOff val="6751441"/>
            <a:satOff val="610"/>
            <a:lumOff val="-6473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9423" tIns="25400" rIns="10942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Afecțiuni hepatice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64137" y="1529275"/>
        <a:ext cx="1405944" cy="1405944"/>
      </dsp:txXfrm>
    </dsp:sp>
    <dsp:sp modelId="{06DF6CF6-02CA-47D3-B2DE-BBFD059FCA96}">
      <dsp:nvSpPr>
        <dsp:cNvPr id="0" name=""/>
        <dsp:cNvSpPr/>
      </dsp:nvSpPr>
      <dsp:spPr>
        <a:xfrm>
          <a:off x="6363601" y="1238094"/>
          <a:ext cx="1988306" cy="1988306"/>
        </a:xfrm>
        <a:prstGeom prst="ellipse">
          <a:avLst/>
        </a:prstGeom>
        <a:solidFill>
          <a:schemeClr val="accent3">
            <a:alpha val="50000"/>
            <a:hueOff val="9001922"/>
            <a:satOff val="813"/>
            <a:lumOff val="-8631"/>
            <a:alphaOff val="0"/>
          </a:schemeClr>
        </a:soli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09423" tIns="25400" rIns="10942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Tulburări de climacteriu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54782" y="1529275"/>
        <a:ext cx="1405944" cy="14059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EEEE1-CFDB-4BB4-9317-02B899E6ABD8}">
      <dsp:nvSpPr>
        <dsp:cNvPr id="0" name=""/>
        <dsp:cNvSpPr/>
      </dsp:nvSpPr>
      <dsp:spPr>
        <a:xfrm>
          <a:off x="1368166" y="0"/>
          <a:ext cx="4896544" cy="48965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AFC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98336" y="244827"/>
        <a:ext cx="1836204" cy="489654"/>
      </dsp:txXfrm>
    </dsp:sp>
    <dsp:sp modelId="{0A6959B2-B8C0-447B-8FF2-4959D9DE247D}">
      <dsp:nvSpPr>
        <dsp:cNvPr id="0" name=""/>
        <dsp:cNvSpPr/>
      </dsp:nvSpPr>
      <dsp:spPr>
        <a:xfrm>
          <a:off x="1771396" y="734481"/>
          <a:ext cx="4162062" cy="4162062"/>
        </a:xfrm>
        <a:prstGeom prst="ellipse">
          <a:avLst/>
        </a:prstGeom>
        <a:solidFill>
          <a:schemeClr val="accent3">
            <a:hueOff val="2250480"/>
            <a:satOff val="203"/>
            <a:lumOff val="-21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mucilagii, ulei volatil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54983" y="973800"/>
        <a:ext cx="1794889" cy="478637"/>
      </dsp:txXfrm>
    </dsp:sp>
    <dsp:sp modelId="{3FCD94C7-9F93-4C58-A11F-4AAA0C9ADBB4}">
      <dsp:nvSpPr>
        <dsp:cNvPr id="0" name=""/>
        <dsp:cNvSpPr/>
      </dsp:nvSpPr>
      <dsp:spPr>
        <a:xfrm>
          <a:off x="2138637" y="1468963"/>
          <a:ext cx="3427580" cy="3427580"/>
        </a:xfrm>
        <a:prstGeom prst="ellipse">
          <a:avLst/>
        </a:prstGeom>
        <a:solidFill>
          <a:schemeClr val="accent3">
            <a:hueOff val="4500961"/>
            <a:satOff val="407"/>
            <a:lumOff val="-43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carotenoide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65541" y="1705466"/>
        <a:ext cx="1773773" cy="473006"/>
      </dsp:txXfrm>
    </dsp:sp>
    <dsp:sp modelId="{CB10CC4E-7C76-4EB6-A4A2-CEB1B1D892CB}">
      <dsp:nvSpPr>
        <dsp:cNvPr id="0" name=""/>
        <dsp:cNvSpPr/>
      </dsp:nvSpPr>
      <dsp:spPr>
        <a:xfrm>
          <a:off x="1700156" y="2313821"/>
          <a:ext cx="4304542" cy="2472345"/>
        </a:xfrm>
        <a:prstGeom prst="ellipse">
          <a:avLst/>
        </a:prstGeom>
        <a:solidFill>
          <a:schemeClr val="accent3">
            <a:hueOff val="6751441"/>
            <a:satOff val="610"/>
            <a:lumOff val="-64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flavone, tanin, cumarine</a:t>
          </a:r>
          <a:endParaRPr lang="en-US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90201" y="2536332"/>
        <a:ext cx="2324452" cy="445022"/>
      </dsp:txXfrm>
    </dsp:sp>
    <dsp:sp modelId="{8BB95BA6-23E6-4ED7-9F48-492B42924846}">
      <dsp:nvSpPr>
        <dsp:cNvPr id="0" name=""/>
        <dsp:cNvSpPr/>
      </dsp:nvSpPr>
      <dsp:spPr>
        <a:xfrm>
          <a:off x="2398761" y="3289870"/>
          <a:ext cx="2907332" cy="1254729"/>
        </a:xfrm>
        <a:prstGeom prst="ellipse">
          <a:avLst/>
        </a:prstGeom>
        <a:solidFill>
          <a:schemeClr val="accent3">
            <a:hueOff val="9001922"/>
            <a:satOff val="813"/>
            <a:lumOff val="-863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Saponozide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(calendulozide)</a:t>
          </a:r>
          <a:endParaRPr lang="en-US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24530" y="3603552"/>
        <a:ext cx="2055794" cy="6273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F8911-B5C0-424A-A785-F2EA0302A700}">
      <dsp:nvSpPr>
        <dsp:cNvPr id="0" name=""/>
        <dsp:cNvSpPr/>
      </dsp:nvSpPr>
      <dsp:spPr>
        <a:xfrm>
          <a:off x="1155503" y="0"/>
          <a:ext cx="4097705" cy="108012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Saponozide triterpenice – ESCINA </a:t>
          </a:r>
          <a:r>
            <a:rPr lang="ro-RO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= amestec de heterozide ale protoescigenolului şi barintogenolului 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87139" y="31636"/>
        <a:ext cx="4034433" cy="1016848"/>
      </dsp:txXfrm>
    </dsp:sp>
    <dsp:sp modelId="{185A33EB-C352-4BC0-9416-8A71529B5FE0}">
      <dsp:nvSpPr>
        <dsp:cNvPr id="0" name=""/>
        <dsp:cNvSpPr/>
      </dsp:nvSpPr>
      <dsp:spPr>
        <a:xfrm rot="5400000">
          <a:off x="3001833" y="1107123"/>
          <a:ext cx="405045" cy="4860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3058540" y="1147628"/>
        <a:ext cx="291632" cy="283532"/>
      </dsp:txXfrm>
    </dsp:sp>
    <dsp:sp modelId="{6344A5F4-31C5-46D4-BE92-DAD8861D2E26}">
      <dsp:nvSpPr>
        <dsp:cNvPr id="0" name=""/>
        <dsp:cNvSpPr/>
      </dsp:nvSpPr>
      <dsp:spPr>
        <a:xfrm>
          <a:off x="1155503" y="1620180"/>
          <a:ext cx="4097705" cy="108012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Flavone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Proantociani, tanin catehic</a:t>
          </a:r>
        </a:p>
      </dsp:txBody>
      <dsp:txXfrm>
        <a:off x="1187139" y="1651816"/>
        <a:ext cx="4034433" cy="1016848"/>
      </dsp:txXfrm>
    </dsp:sp>
    <dsp:sp modelId="{02BDD874-F4E9-4214-94F0-F815955DA606}">
      <dsp:nvSpPr>
        <dsp:cNvPr id="0" name=""/>
        <dsp:cNvSpPr/>
      </dsp:nvSpPr>
      <dsp:spPr>
        <a:xfrm rot="5400000">
          <a:off x="3001833" y="2727303"/>
          <a:ext cx="405044" cy="4860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-653763"/>
            <a:satOff val="5703"/>
            <a:lumOff val="374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-5400000">
        <a:off x="3058540" y="2767808"/>
        <a:ext cx="291632" cy="283531"/>
      </dsp:txXfrm>
    </dsp:sp>
    <dsp:sp modelId="{3B4DD3A3-BD8A-4CF0-93C8-BA85F69BA890}">
      <dsp:nvSpPr>
        <dsp:cNvPr id="0" name=""/>
        <dsp:cNvSpPr/>
      </dsp:nvSpPr>
      <dsp:spPr>
        <a:xfrm>
          <a:off x="1155503" y="3240360"/>
          <a:ext cx="4097705" cy="1080120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Amidon, ulei gras</a:t>
          </a:r>
          <a:endParaRPr lang="en-US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87139" y="3271996"/>
        <a:ext cx="4034433" cy="10168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DAD8B-C57B-4BFA-B9D1-BAB3AA37CE59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3A98E9-CFCC-47EF-ACA5-B72D13FBB51E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0B2B4F-28EB-4095-ABB5-73FFE86CE989}">
      <dsp:nvSpPr>
        <dsp:cNvPr id="0" name=""/>
        <dsp:cNvSpPr/>
      </dsp:nvSpPr>
      <dsp:spPr>
        <a:xfrm>
          <a:off x="648076" y="2952328"/>
          <a:ext cx="2489379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Antiinflamatoare 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8076" y="2952328"/>
        <a:ext cx="2489379" cy="1101090"/>
      </dsp:txXfrm>
    </dsp:sp>
    <dsp:sp modelId="{DFCA2403-D963-465B-845A-FBFBA55327B6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gradFill rotWithShape="0">
          <a:gsLst>
            <a:gs pos="0">
              <a:schemeClr val="accent3">
                <a:hueOff val="4500961"/>
                <a:satOff val="407"/>
                <a:lumOff val="-4315"/>
                <a:alphaOff val="0"/>
                <a:shade val="63000"/>
                <a:satMod val="165000"/>
              </a:schemeClr>
            </a:gs>
            <a:gs pos="30000">
              <a:schemeClr val="accent3">
                <a:hueOff val="4500961"/>
                <a:satOff val="407"/>
                <a:lumOff val="-4315"/>
                <a:alphaOff val="0"/>
                <a:shade val="58000"/>
                <a:satMod val="165000"/>
              </a:schemeClr>
            </a:gs>
            <a:gs pos="75000">
              <a:schemeClr val="accent3">
                <a:hueOff val="4500961"/>
                <a:satOff val="407"/>
                <a:lumOff val="-4315"/>
                <a:alphaOff val="0"/>
                <a:shade val="30000"/>
                <a:satMod val="175000"/>
              </a:schemeClr>
            </a:gs>
            <a:gs pos="100000">
              <a:schemeClr val="accent3">
                <a:hueOff val="4500961"/>
                <a:satOff val="407"/>
                <a:lumOff val="-4315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55AABA-6D38-424E-A9A6-BE26B0BF8B17}">
      <dsp:nvSpPr>
        <dsp:cNvPr id="0" name=""/>
        <dsp:cNvSpPr/>
      </dsp:nvSpPr>
      <dsp:spPr>
        <a:xfrm>
          <a:off x="2328923" y="1991359"/>
          <a:ext cx="2639631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Venotonă,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000" b="1" kern="1200" dirty="0" smtClean="0">
              <a:latin typeface="Times New Roman" pitchFamily="18" charset="0"/>
              <a:cs typeface="Times New Roman" pitchFamily="18" charset="0"/>
            </a:rPr>
            <a:t>capilaroprotectoare</a:t>
          </a:r>
          <a:endParaRPr lang="en-US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8923" y="1991359"/>
        <a:ext cx="2639631" cy="2072640"/>
      </dsp:txXfrm>
    </dsp:sp>
    <dsp:sp modelId="{1EED5D37-4D7E-44DB-ACEA-788C8EFFB1F3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gradFill rotWithShape="0">
          <a:gsLst>
            <a:gs pos="0">
              <a:schemeClr val="accent3">
                <a:hueOff val="9001922"/>
                <a:satOff val="813"/>
                <a:lumOff val="-8631"/>
                <a:alphaOff val="0"/>
                <a:shade val="63000"/>
                <a:satMod val="165000"/>
              </a:schemeClr>
            </a:gs>
            <a:gs pos="30000">
              <a:schemeClr val="accent3">
                <a:hueOff val="9001922"/>
                <a:satOff val="813"/>
                <a:lumOff val="-8631"/>
                <a:alphaOff val="0"/>
                <a:shade val="58000"/>
                <a:satMod val="165000"/>
              </a:schemeClr>
            </a:gs>
            <a:gs pos="75000">
              <a:schemeClr val="accent3">
                <a:hueOff val="9001922"/>
                <a:satOff val="813"/>
                <a:lumOff val="-8631"/>
                <a:alphaOff val="0"/>
                <a:shade val="30000"/>
                <a:satMod val="175000"/>
              </a:schemeClr>
            </a:gs>
            <a:gs pos="100000">
              <a:schemeClr val="accent3">
                <a:hueOff val="9001922"/>
                <a:satOff val="813"/>
                <a:lumOff val="-8631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ED5667-FC31-4D7C-A4D0-4693F5FB2DB4}">
      <dsp:nvSpPr>
        <dsp:cNvPr id="0" name=""/>
        <dsp:cNvSpPr/>
      </dsp:nvSpPr>
      <dsp:spPr>
        <a:xfrm>
          <a:off x="3857402" y="1416049"/>
          <a:ext cx="2238597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antioxidant</a:t>
          </a:r>
          <a:r>
            <a:rPr lang="ro-RO" sz="2000" kern="1200" dirty="0" smtClean="0">
              <a:latin typeface="Times New Roman" pitchFamily="18" charset="0"/>
              <a:cs typeface="Times New Roman" pitchFamily="18" charset="0"/>
            </a:rPr>
            <a:t>ă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57402" y="1416049"/>
        <a:ext cx="2238597" cy="2647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image" Target="../media/image18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A9D0376-5066-4672-9A55-9CE4CF8B4208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129EADB-AD83-485A-999A-A892DBA2D4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emf"/><Relationship Id="rId11" Type="http://schemas.openxmlformats.org/officeDocument/2006/relationships/image" Target="../media/image50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9.emf"/><Relationship Id="rId4" Type="http://schemas.openxmlformats.org/officeDocument/2006/relationships/image" Target="../media/image46.emf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7.emf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6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72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71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" Type="http://schemas.openxmlformats.org/officeDocument/2006/relationships/image" Target="../media/image76.jpe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pn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56.jpeg"/><Relationship Id="rId3" Type="http://schemas.openxmlformats.org/officeDocument/2006/relationships/image" Target="../media/image94.png"/><Relationship Id="rId7" Type="http://schemas.openxmlformats.org/officeDocument/2006/relationships/diagramColors" Target="../diagrams/colors7.xml"/><Relationship Id="rId12" Type="http://schemas.openxmlformats.org/officeDocument/2006/relationships/image" Target="../media/image9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diagramQuickStyle" Target="../diagrams/quickStyle7.xml"/><Relationship Id="rId11" Type="http://schemas.openxmlformats.org/officeDocument/2006/relationships/oleObject" Target="../embeddings/oleObject10.bin"/><Relationship Id="rId5" Type="http://schemas.openxmlformats.org/officeDocument/2006/relationships/diagramLayout" Target="../diagrams/layout7.xml"/><Relationship Id="rId10" Type="http://schemas.openxmlformats.org/officeDocument/2006/relationships/image" Target="../media/image92.wmf"/><Relationship Id="rId4" Type="http://schemas.openxmlformats.org/officeDocument/2006/relationships/diagramData" Target="../diagrams/data7.xml"/><Relationship Id="rId9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53.pn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jpeg"/><Relationship Id="rId10" Type="http://schemas.openxmlformats.org/officeDocument/2006/relationships/image" Target="../media/image101.jpeg"/><Relationship Id="rId4" Type="http://schemas.openxmlformats.org/officeDocument/2006/relationships/image" Target="../media/image96.jpe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20.jpeg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19.emf"/><Relationship Id="rId4" Type="http://schemas.openxmlformats.org/officeDocument/2006/relationships/diagramData" Target="../diagrams/data8.xml"/><Relationship Id="rId9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21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4.jpeg"/><Relationship Id="rId5" Type="http://schemas.openxmlformats.org/officeDocument/2006/relationships/image" Target="../media/image162.emf"/><Relationship Id="rId4" Type="http://schemas.openxmlformats.org/officeDocument/2006/relationships/oleObject" Target="../embeddings/oleObject1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65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6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1.xml"/><Relationship Id="rId11" Type="http://schemas.openxmlformats.org/officeDocument/2006/relationships/oleObject" Target="../embeddings/oleObject2.bin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68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90.jpeg"/><Relationship Id="rId7" Type="http://schemas.openxmlformats.org/officeDocument/2006/relationships/diagramColors" Target="../diagrams/colors12.xml"/><Relationship Id="rId12" Type="http://schemas.openxmlformats.org/officeDocument/2006/relationships/image" Target="../media/image18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diagramQuickStyle" Target="../diagrams/quickStyle12.xml"/><Relationship Id="rId11" Type="http://schemas.openxmlformats.org/officeDocument/2006/relationships/oleObject" Target="../embeddings/oleObject15.bin"/><Relationship Id="rId5" Type="http://schemas.openxmlformats.org/officeDocument/2006/relationships/diagramLayout" Target="../diagrams/layout12.xml"/><Relationship Id="rId10" Type="http://schemas.openxmlformats.org/officeDocument/2006/relationships/image" Target="../media/image188.emf"/><Relationship Id="rId4" Type="http://schemas.openxmlformats.org/officeDocument/2006/relationships/diagramData" Target="../diagrams/data12.xml"/><Relationship Id="rId9" Type="http://schemas.openxmlformats.org/officeDocument/2006/relationships/oleObject" Target="../embeddings/oleObject1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9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11" Type="http://schemas.openxmlformats.org/officeDocument/2006/relationships/image" Target="../media/image198.jpe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197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9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200.jpeg"/><Relationship Id="rId7" Type="http://schemas.openxmlformats.org/officeDocument/2006/relationships/image" Target="../media/image203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131.png"/><Relationship Id="rId9" Type="http://schemas.openxmlformats.org/officeDocument/2006/relationships/image" Target="../media/image20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38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1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9.png"/><Relationship Id="rId7" Type="http://schemas.openxmlformats.org/officeDocument/2006/relationships/image" Target="../media/image20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11.jpeg"/><Relationship Id="rId4" Type="http://schemas.openxmlformats.org/officeDocument/2006/relationships/image" Target="../media/image210.png"/><Relationship Id="rId9" Type="http://schemas.openxmlformats.org/officeDocument/2006/relationships/image" Target="../media/image2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18.jpeg"/><Relationship Id="rId12" Type="http://schemas.openxmlformats.org/officeDocument/2006/relationships/image" Target="../media/image223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openxmlformats.org/officeDocument/2006/relationships/image" Target="../media/image222.jpe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221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22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13" Type="http://schemas.openxmlformats.org/officeDocument/2006/relationships/image" Target="../media/image235.jpeg"/><Relationship Id="rId3" Type="http://schemas.openxmlformats.org/officeDocument/2006/relationships/image" Target="../media/image225.jpeg"/><Relationship Id="rId7" Type="http://schemas.openxmlformats.org/officeDocument/2006/relationships/image" Target="../media/image229.jpeg"/><Relationship Id="rId12" Type="http://schemas.openxmlformats.org/officeDocument/2006/relationships/image" Target="../media/image234.jpe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11" Type="http://schemas.openxmlformats.org/officeDocument/2006/relationships/image" Target="../media/image233.jpeg"/><Relationship Id="rId5" Type="http://schemas.openxmlformats.org/officeDocument/2006/relationships/image" Target="../media/image227.png"/><Relationship Id="rId10" Type="http://schemas.openxmlformats.org/officeDocument/2006/relationships/image" Target="../media/image232.jpeg"/><Relationship Id="rId4" Type="http://schemas.openxmlformats.org/officeDocument/2006/relationships/image" Target="../media/image226.jpeg"/><Relationship Id="rId9" Type="http://schemas.openxmlformats.org/officeDocument/2006/relationships/image" Target="../media/image23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jpeg"/><Relationship Id="rId4" Type="http://schemas.openxmlformats.org/officeDocument/2006/relationships/image" Target="../media/image23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241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240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42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38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245.jpeg"/><Relationship Id="rId7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png"/><Relationship Id="rId11" Type="http://schemas.openxmlformats.org/officeDocument/2006/relationships/image" Target="../media/image253.jpeg"/><Relationship Id="rId5" Type="http://schemas.openxmlformats.org/officeDocument/2006/relationships/image" Target="../media/image247.jpeg"/><Relationship Id="rId10" Type="http://schemas.openxmlformats.org/officeDocument/2006/relationships/image" Target="../media/image252.jpeg"/><Relationship Id="rId4" Type="http://schemas.openxmlformats.org/officeDocument/2006/relationships/image" Target="../media/image246.jpeg"/><Relationship Id="rId9" Type="http://schemas.openxmlformats.org/officeDocument/2006/relationships/image" Target="../media/image25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jpeg"/><Relationship Id="rId3" Type="http://schemas.openxmlformats.org/officeDocument/2006/relationships/image" Target="../media/image255.jpeg"/><Relationship Id="rId7" Type="http://schemas.openxmlformats.org/officeDocument/2006/relationships/image" Target="../media/image259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jpe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jpeg"/><Relationship Id="rId4" Type="http://schemas.openxmlformats.org/officeDocument/2006/relationships/image" Target="../media/image2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3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2.jpeg"/><Relationship Id="rId4" Type="http://schemas.openxmlformats.org/officeDocument/2006/relationships/diagramData" Target="../diagrams/data2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060848"/>
            <a:ext cx="4752528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SAPONOZIDE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rved Right Arrow 3"/>
          <p:cNvSpPr/>
          <p:nvPr/>
        </p:nvSpPr>
        <p:spPr>
          <a:xfrm>
            <a:off x="1619672" y="2492896"/>
            <a:ext cx="1008112" cy="17281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6804248" y="2348880"/>
            <a:ext cx="1152128" cy="19442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3861048"/>
            <a:ext cx="187220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STEROLICE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4293096"/>
            <a:ext cx="223224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TRITERPENICE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57158" y="214290"/>
          <a:ext cx="6715172" cy="37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rved Down Arrow 2"/>
          <p:cNvSpPr/>
          <p:nvPr/>
        </p:nvSpPr>
        <p:spPr>
          <a:xfrm>
            <a:off x="6286512" y="214290"/>
            <a:ext cx="714380" cy="500066"/>
          </a:xfrm>
          <a:prstGeom prst="curved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2330" y="500042"/>
            <a:ext cx="1571604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STEROLI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urved Down Arrow 4"/>
          <p:cNvSpPr/>
          <p:nvPr/>
        </p:nvSpPr>
        <p:spPr>
          <a:xfrm>
            <a:off x="5572132" y="928670"/>
            <a:ext cx="714380" cy="500066"/>
          </a:xfrm>
          <a:prstGeom prst="curved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7950" y="1285860"/>
            <a:ext cx="214314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CUCURBITINĂ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C:\Users\Farmacognozie\Desktop\imag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3049558"/>
            <a:ext cx="3609984" cy="3047773"/>
          </a:xfrm>
          <a:prstGeom prst="rect">
            <a:avLst/>
          </a:prstGeom>
          <a:noFill/>
        </p:spPr>
      </p:pic>
      <p:pic>
        <p:nvPicPr>
          <p:cNvPr id="24580" name="Picture 4" descr="C:\Users\Farmacognozie\Desktop\giardioz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4143380"/>
            <a:ext cx="3201225" cy="150019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14480" y="5643578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giardioză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0562" y="2500306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hipocolesterolemiant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urved Down Arrow 12"/>
          <p:cNvSpPr/>
          <p:nvPr/>
        </p:nvSpPr>
        <p:spPr>
          <a:xfrm>
            <a:off x="6286512" y="1857364"/>
            <a:ext cx="714380" cy="500066"/>
          </a:xfrm>
          <a:prstGeom prst="curved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9422" y="2428868"/>
            <a:ext cx="200029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ACIZI GRAŞI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56142" y="630968"/>
            <a:ext cx="2357454" cy="5000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ASOCIERI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0" name="Picture 2" descr="Imagini pentru xanthum spino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8785"/>
            <a:ext cx="2381249" cy="1785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3374353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Xanthi spinosi herba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2" name="Picture 4" descr="Imagini pentru epilobi her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50" y="203055"/>
            <a:ext cx="1847226" cy="2791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4572000" y="3153929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Epilobii herba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6" descr="Imagini pentru serenoa rep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4456" name="Picture 8" descr="Imagini pentru serenoa repe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8" y="4382633"/>
            <a:ext cx="2377652" cy="21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31724" y="6077327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Serenoa repens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8" name="Picture 10" descr="Imagini pentru adenom de prost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3856897"/>
            <a:ext cx="3735292" cy="196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5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Farmacognozie\Desktop\ceai-prostata-si-vezica-50-g-fares-10019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50033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5" name="Picture 5" descr="C:\Users\Farmacognozie\Desktop\prostatosalm-100-tablete-ayurmed-10034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429000"/>
            <a:ext cx="2571768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57224" y="6072206"/>
            <a:ext cx="205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Capsule (pulbere)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Picture 6" descr="C:\Users\Farmacognozie\Desktop\Parapharm_Pepon_30_capsule.jpg"/>
          <p:cNvPicPr>
            <a:picLocks noChangeAspect="1" noChangeArrowheads="1"/>
          </p:cNvPicPr>
          <p:nvPr/>
        </p:nvPicPr>
        <p:blipFill>
          <a:blip r:embed="rId4" cstate="print"/>
          <a:srcRect t="17931" r="3448" b="24690"/>
          <a:stretch>
            <a:fillRect/>
          </a:stretch>
        </p:blipFill>
        <p:spPr bwMode="auto">
          <a:xfrm>
            <a:off x="6072198" y="214290"/>
            <a:ext cx="2286016" cy="261256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715008" y="2928934"/>
            <a:ext cx="28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Capsule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ulei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presat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rece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7" name="Picture 7" descr="C:\Users\Farmacognozie\Desktop\ulei-din-seminte-de-dovleac-30-capsule-herbavita-10034571.JPG"/>
          <p:cNvPicPr>
            <a:picLocks noChangeAspect="1" noChangeArrowheads="1"/>
          </p:cNvPicPr>
          <p:nvPr/>
        </p:nvPicPr>
        <p:blipFill>
          <a:blip r:embed="rId5" cstate="print"/>
          <a:srcRect l="30469" t="9375" r="15624" b="13281"/>
          <a:stretch>
            <a:fillRect/>
          </a:stretch>
        </p:blipFill>
        <p:spPr bwMode="auto">
          <a:xfrm>
            <a:off x="6429388" y="3643314"/>
            <a:ext cx="164307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286380" y="6072206"/>
            <a:ext cx="3324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Capsule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ulei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presat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rece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8" name="Picture 8" descr="C:\Users\Farmacognozie\Desktop\ulei-din-seminte-de-dovleac-presat-la-rece-250-ml-herbavit-10034906.jpg"/>
          <p:cNvPicPr>
            <a:picLocks noChangeAspect="1" noChangeArrowheads="1"/>
          </p:cNvPicPr>
          <p:nvPr/>
        </p:nvPicPr>
        <p:blipFill>
          <a:blip r:embed="rId6" cstate="print"/>
          <a:srcRect l="13889" r="19444"/>
          <a:stretch>
            <a:fillRect/>
          </a:stretch>
        </p:blipFill>
        <p:spPr bwMode="auto">
          <a:xfrm>
            <a:off x="2285984" y="214290"/>
            <a:ext cx="1714512" cy="2571768"/>
          </a:xfrm>
          <a:prstGeom prst="rect">
            <a:avLst/>
          </a:prstGeom>
          <a:noFill/>
        </p:spPr>
      </p:pic>
      <p:pic>
        <p:nvPicPr>
          <p:cNvPr id="11" name="Picture 4" descr="Imagine similară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r="25000"/>
          <a:stretch/>
        </p:blipFill>
        <p:spPr bwMode="auto">
          <a:xfrm>
            <a:off x="4000496" y="3000372"/>
            <a:ext cx="1432454" cy="316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14810" y="6072206"/>
            <a:ext cx="99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extract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6248" y="2643182"/>
            <a:ext cx="992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extract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Imagini pentru ceai dovlea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85728"/>
            <a:ext cx="1510845" cy="232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00364" y="2714620"/>
            <a:ext cx="54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ulei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620688"/>
            <a:ext cx="338437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TRITERPENICE, acide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5720" y="1500174"/>
          <a:ext cx="2919589" cy="321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CS ChemDraw Drawing" r:id="rId3" imgW="1980826" imgH="2174315" progId="">
                  <p:embed/>
                </p:oleObj>
              </mc:Choice>
              <mc:Fallback>
                <p:oleObj name="CS ChemDraw Drawing" r:id="rId3" imgW="1980826" imgH="2174315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500174"/>
                        <a:ext cx="2919589" cy="32147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143504" y="285728"/>
          <a:ext cx="2857520" cy="321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CS ChemDraw Drawing" r:id="rId5" imgW="1906052" imgH="2151641" progId="">
                  <p:embed/>
                </p:oleObj>
              </mc:Choice>
              <mc:Fallback>
                <p:oleObj name="CS ChemDraw Drawing" r:id="rId5" imgW="1906052" imgH="2151641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285728"/>
                        <a:ext cx="2857520" cy="32179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857884" y="3328146"/>
          <a:ext cx="2805114" cy="3190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CS ChemDraw Drawing" r:id="rId7" imgW="1906052" imgH="2172965" progId="">
                  <p:embed/>
                </p:oleObj>
              </mc:Choice>
              <mc:Fallback>
                <p:oleObj name="CS ChemDraw Drawing" r:id="rId7" imgW="1906052" imgH="2172965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3328146"/>
                        <a:ext cx="2805114" cy="31901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3000364" y="3143248"/>
          <a:ext cx="2717800" cy="32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CS ChemDraw Drawing" r:id="rId9" imgW="1806984" imgH="2172965" progId="">
                  <p:embed/>
                </p:oleObj>
              </mc:Choice>
              <mc:Fallback>
                <p:oleObj name="CS ChemDraw Drawing" r:id="rId9" imgW="1806984" imgH="2172965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64" y="3143248"/>
                        <a:ext cx="2717800" cy="325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95" name="Picture 47" descr="Imagini pentru semnul exclamari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449251" cy="18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43608" y="2132856"/>
            <a:ext cx="6912768" cy="20162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PRODUSE VEGETALE CU SAPONOZIDE TRITERPENICE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43608" y="332656"/>
            <a:ext cx="7416824" cy="12733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 CU ACŢIUNE ANTIINFLAMATOARE ŞI  ANTIULCEROASĂ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Farmacognozie\Desktop\inflammation-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571744"/>
            <a:ext cx="4288766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8" name="Picture 4" descr="C:\Users\Farmacognozie\Desktop\Inflammation-Woman-Shoul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214818"/>
            <a:ext cx="3048000" cy="2027237"/>
          </a:xfrm>
          <a:prstGeom prst="rect">
            <a:avLst/>
          </a:prstGeom>
          <a:noFill/>
        </p:spPr>
      </p:pic>
      <p:pic>
        <p:nvPicPr>
          <p:cNvPr id="26629" name="Picture 5" descr="C:\Users\Farmacognozie\Desktop\Gastric_Ulc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785926"/>
            <a:ext cx="33020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14291"/>
            <a:ext cx="4320480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LIQUIRITIAE RADIX</a:t>
            </a:r>
            <a:endParaRPr lang="ro-RO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200" b="1" i="1" dirty="0" smtClean="0">
                <a:latin typeface="Times New Roman" pitchFamily="18" charset="0"/>
                <a:cs typeface="Times New Roman" pitchFamily="18" charset="0"/>
              </a:rPr>
              <a:t>Glycyrrhiza glabra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2200" b="1" dirty="0" smtClean="0">
                <a:latin typeface="Times New Roman" pitchFamily="18" charset="0"/>
                <a:cs typeface="Times New Roman" pitchFamily="18" charset="0"/>
              </a:rPr>
              <a:t>lemn dulce </a:t>
            </a:r>
          </a:p>
          <a:p>
            <a:pPr algn="ctr"/>
            <a:endParaRPr lang="ro-RO" sz="2200" dirty="0"/>
          </a:p>
        </p:txBody>
      </p:sp>
      <p:sp>
        <p:nvSpPr>
          <p:cNvPr id="82946" name="AutoShape 2" descr="Imagini pentru lemn dul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48" name="Picture 4" descr="Imagini pentru lemn dul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0"/>
            <a:ext cx="281754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85786" y="2428868"/>
            <a:ext cx="414340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Rădăcina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stolonii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(&gt; 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9" name="Picture 5" descr="C:\Users\Farmacognozie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85926"/>
            <a:ext cx="2286016" cy="1712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own Arrow 7"/>
          <p:cNvSpPr/>
          <p:nvPr/>
        </p:nvSpPr>
        <p:spPr>
          <a:xfrm>
            <a:off x="2786050" y="3000372"/>
            <a:ext cx="357190" cy="78581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00100" y="378619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rădăcina: ofilire → spălare → </a:t>
            </a:r>
            <a:r>
              <a:rPr lang="ro-RO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fermentare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temperatura ambiantă, 15 zile) </a:t>
            </a:r>
            <a:endPara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decorticare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îndepărtarea gustului amar-astringent al scoarţei)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5786446" y="3500438"/>
            <a:ext cx="285752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coletul cu mugurii se replantează</a:t>
            </a:r>
            <a:endParaRPr lang="en-US" sz="2000" dirty="0"/>
          </a:p>
        </p:txBody>
      </p:sp>
      <p:sp>
        <p:nvSpPr>
          <p:cNvPr id="11" name="Down Arrow 10"/>
          <p:cNvSpPr/>
          <p:nvPr/>
        </p:nvSpPr>
        <p:spPr>
          <a:xfrm>
            <a:off x="2786050" y="4572008"/>
            <a:ext cx="357190" cy="78581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43306" y="4714884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gust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dulce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!!!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286380" y="5214950"/>
            <a:ext cx="642942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57818" y="5715016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786446" y="49291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62025" algn="l"/>
              </a:tabLst>
            </a:pPr>
            <a:r>
              <a:rPr lang="ro-RO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Liquiritiae radix  </a:t>
            </a: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mundata</a:t>
            </a:r>
            <a:endParaRPr lang="ro-RO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5008" y="6143644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962025" algn="l"/>
              </a:tabLst>
            </a:pPr>
            <a:r>
              <a:rPr lang="ro-RO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Liquiritiae radix </a:t>
            </a: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bismundata</a:t>
            </a:r>
            <a:endParaRPr lang="ro-RO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02032" y="5500702"/>
            <a:ext cx="312136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Liquiritiae radix </a:t>
            </a:r>
            <a:r>
              <a:rPr lang="ro-RO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non mundata</a:t>
            </a:r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pic>
        <p:nvPicPr>
          <p:cNvPr id="87042" name="Picture 2" descr="Imagini pentru semnul exclamari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036139"/>
            <a:ext cx="1610544" cy="118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Farmacognozie\Desktop\r_glyc_5.jpg"/>
          <p:cNvPicPr>
            <a:picLocks noChangeAspect="1" noChangeArrowheads="1"/>
          </p:cNvPicPr>
          <p:nvPr/>
        </p:nvPicPr>
        <p:blipFill>
          <a:blip r:embed="rId3" cstate="print"/>
          <a:srcRect b="12963"/>
          <a:stretch>
            <a:fillRect/>
          </a:stretch>
        </p:blipFill>
        <p:spPr bwMode="auto">
          <a:xfrm>
            <a:off x="6429388" y="928670"/>
            <a:ext cx="2330595" cy="16430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928662" y="3071810"/>
            <a:ext cx="574411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Saponozide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ale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acidului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gliciretic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glicirizina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5004048" y="3573016"/>
          <a:ext cx="3502831" cy="2950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7" name="CS ChemDraw Drawing" r:id="rId4" imgW="2614647" imgH="2209406" progId="">
                  <p:embed/>
                </p:oleObj>
              </mc:Choice>
              <mc:Fallback>
                <p:oleObj name="CS ChemDraw Drawing" r:id="rId4" imgW="2614647" imgH="220940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573016"/>
                        <a:ext cx="3502831" cy="29507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0034" y="3857628"/>
            <a:ext cx="285752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Flavone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o-RO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licviritigenol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323528" y="4365104"/>
          <a:ext cx="3695700" cy="229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8" name="CS ChemDraw Drawing" r:id="rId6" imgW="2591972" imgH="1610424" progId="">
                  <p:embed/>
                </p:oleObj>
              </mc:Choice>
              <mc:Fallback>
                <p:oleObj name="CS ChemDraw Drawing" r:id="rId6" imgW="2591972" imgH="1610424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4365104"/>
                        <a:ext cx="3695700" cy="229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571736" y="1000108"/>
            <a:ext cx="295232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Calcone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isolicviritigeno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034" y="1000108"/>
            <a:ext cx="171451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cumarine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3372" y="1857364"/>
            <a:ext cx="171451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poliholozide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034" y="2214554"/>
            <a:ext cx="350046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Izoflavone  (glabridin, glabren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23528" y="476672"/>
          <a:ext cx="84969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Teodora\Desktop\semnul-intrebar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92696"/>
            <a:ext cx="2232248" cy="1783467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419872" y="2636912"/>
            <a:ext cx="4464496" cy="16561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800" b="1" dirty="0" smtClean="0">
                <a:latin typeface="Times New Roman" pitchFamily="18" charset="0"/>
                <a:cs typeface="Times New Roman" pitchFamily="18" charset="0"/>
              </a:rPr>
              <a:t>MECANISM DE ACȚIUNE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338437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STEROLICE;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toxice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neutre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Imagini pentru ATENTIE"/>
          <p:cNvPicPr>
            <a:picLocks noChangeAspect="1" noChangeArrowheads="1"/>
          </p:cNvPicPr>
          <p:nvPr/>
        </p:nvPicPr>
        <p:blipFill>
          <a:blip r:embed="rId3" cstate="print"/>
          <a:srcRect t="5230" b="11087"/>
          <a:stretch>
            <a:fillRect/>
          </a:stretch>
        </p:blipFill>
        <p:spPr bwMode="auto">
          <a:xfrm>
            <a:off x="683568" y="4581128"/>
            <a:ext cx="2179889" cy="13681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3143248"/>
            <a:ext cx="4818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proprietăți hemolizante;</a:t>
            </a:r>
          </a:p>
          <a:p>
            <a:pPr algn="just">
              <a:buFont typeface="Arial" pitchFamily="34" charset="0"/>
              <a:buChar char="•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iritante pentru tegument şi mucoase (sternutatorii, emetice)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 descr="Imagini pentru hemoli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484784"/>
            <a:ext cx="1932389" cy="1941770"/>
          </a:xfrm>
          <a:prstGeom prst="rect">
            <a:avLst/>
          </a:prstGeom>
          <a:noFill/>
        </p:spPr>
      </p:pic>
      <p:pic>
        <p:nvPicPr>
          <p:cNvPr id="28678" name="Picture 6" descr="Imagini pentru hemoliza"/>
          <p:cNvPicPr>
            <a:picLocks noChangeAspect="1" noChangeArrowheads="1"/>
          </p:cNvPicPr>
          <p:nvPr/>
        </p:nvPicPr>
        <p:blipFill>
          <a:blip r:embed="rId5" cstate="print"/>
          <a:srcRect t="13525" r="4001" b="14962"/>
          <a:stretch>
            <a:fillRect/>
          </a:stretch>
        </p:blipFill>
        <p:spPr bwMode="auto">
          <a:xfrm>
            <a:off x="4427984" y="548680"/>
            <a:ext cx="2649894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Imagini pentru piele 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929198"/>
            <a:ext cx="2254771" cy="1682664"/>
          </a:xfrm>
          <a:prstGeom prst="rect">
            <a:avLst/>
          </a:prstGeom>
          <a:noFill/>
        </p:spPr>
      </p:pic>
      <p:pic>
        <p:nvPicPr>
          <p:cNvPr id="28682" name="Picture 10" descr="Imagini pentru stran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5229200"/>
            <a:ext cx="1801044" cy="113582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7158" y="1500174"/>
          <a:ext cx="3987800" cy="27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S ChemDraw Drawing" r:id="rId8" imgW="2860024" imgH="1953509" progId="">
                  <p:embed/>
                </p:oleObj>
              </mc:Choice>
              <mc:Fallback>
                <p:oleObj name="CS ChemDraw Drawing" r:id="rId8" imgW="2860024" imgH="1953509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1500174"/>
                        <a:ext cx="3987800" cy="271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4176464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200" b="1" dirty="0" smtClean="0">
                <a:latin typeface="Times New Roman" pitchFamily="18" charset="0"/>
                <a:cs typeface="Times New Roman" pitchFamily="18" charset="0"/>
              </a:rPr>
              <a:t>Acțiunea antiinflamatoare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484784"/>
            <a:ext cx="280831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Acid gliciretic/glicirizina</a:t>
            </a:r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rved Down Arrow 3"/>
          <p:cNvSpPr/>
          <p:nvPr/>
        </p:nvSpPr>
        <p:spPr>
          <a:xfrm>
            <a:off x="3779912" y="1412776"/>
            <a:ext cx="1008112" cy="648072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1412776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Inhibă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activitatea 11-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-hidroxisteroid dehidrogenasei </a:t>
            </a: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(11-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HSD)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47664" y="4941168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544" y="566124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Fixare pe receptori glucocorticoizi și mineralocorticoizi  - 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efect mineralocorticoid (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aldosteron)  -  ↑ Na, ↓ K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Ligia\Desktop\foto curs saponozide\actiune saponozide\cortiz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544" y="2564904"/>
            <a:ext cx="3029845" cy="201622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347864" y="3140968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11-beta-hidroxisteroid-DH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203848" y="3717032"/>
            <a:ext cx="28803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4" descr="C:\Users\Ligia\Desktop\foto curs saponozide\actiune saponozide\cortizon str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420888"/>
            <a:ext cx="2633664" cy="189547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043608" y="450912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Cortizol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6216" y="4437112"/>
            <a:ext cx="2160240" cy="6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Cortizonă</a:t>
            </a:r>
          </a:p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(metabolit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4" descr="Imagini pentru aldoster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97152"/>
            <a:ext cx="2088232" cy="1873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4176464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200" b="1" dirty="0" smtClean="0">
                <a:latin typeface="Times New Roman" pitchFamily="18" charset="0"/>
                <a:cs typeface="Times New Roman" pitchFamily="18" charset="0"/>
              </a:rPr>
              <a:t>Acțiunea antiulceroasă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340768"/>
            <a:ext cx="2952328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rădăcina de lemn dulce</a:t>
            </a:r>
          </a:p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(mucilagii, flavone)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rved Down Arrow 3"/>
          <p:cNvSpPr/>
          <p:nvPr/>
        </p:nvSpPr>
        <p:spPr>
          <a:xfrm>
            <a:off x="3419872" y="1052736"/>
            <a:ext cx="864096" cy="648072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980728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o-RO" dirty="0" smtClean="0"/>
              <a:t>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inhibă activitatea 15- hidroxiprostaglandin dehidrogenasei;</a:t>
            </a:r>
          </a:p>
          <a:p>
            <a:pPr>
              <a:buFont typeface="Wingdings" pitchFamily="2" charset="2"/>
              <a:buChar char="ü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inhibă activitatea delta-13 prostaglandin </a:t>
            </a:r>
          </a:p>
          <a:p>
            <a:pPr>
              <a:buFont typeface="Wingdings" pitchFamily="2" charset="2"/>
              <a:buChar char="ü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reductazei</a:t>
            </a:r>
          </a:p>
          <a:p>
            <a:pPr>
              <a:buFont typeface="Wingdings" pitchFamily="2" charset="2"/>
              <a:buChar char="ü"/>
            </a:pPr>
            <a:endParaRPr lang="ro-RO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27784" y="2276872"/>
            <a:ext cx="2016224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321297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↑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 prostaglandine </a:t>
            </a: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(PGE2, PGF2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urved Down Arrow 8"/>
          <p:cNvSpPr/>
          <p:nvPr/>
        </p:nvSpPr>
        <p:spPr>
          <a:xfrm>
            <a:off x="1115616" y="4005064"/>
            <a:ext cx="1008112" cy="720080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869160"/>
            <a:ext cx="43204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producția de mucus și vindecarea ulcerațiilor mucoasei gastrice;</a:t>
            </a:r>
          </a:p>
          <a:p>
            <a:pPr>
              <a:buFont typeface="Wingdings" pitchFamily="2" charset="2"/>
              <a:buChar char="ü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↓ pepsinei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inhibă creșterea </a:t>
            </a:r>
            <a:r>
              <a:rPr lang="ro-RO" i="1" dirty="0" smtClean="0">
                <a:latin typeface="Times New Roman" pitchFamily="18" charset="0"/>
                <a:cs typeface="Times New Roman" pitchFamily="18" charset="0"/>
              </a:rPr>
              <a:t>H. pylori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(glabridin, glabren)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Imagine similar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005064"/>
            <a:ext cx="4078982" cy="2624858"/>
          </a:xfrm>
          <a:prstGeom prst="rect">
            <a:avLst/>
          </a:prstGeom>
          <a:noFill/>
        </p:spPr>
      </p:pic>
      <p:pic>
        <p:nvPicPr>
          <p:cNvPr id="39940" name="Picture 4" descr="Imagini pentru stomach ul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76871"/>
            <a:ext cx="2448272" cy="1660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95536" y="-387424"/>
          <a:ext cx="835292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2" name="Picture 2" descr="Imagini pentru stomach ulc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293096"/>
            <a:ext cx="1619961" cy="2088232"/>
          </a:xfrm>
          <a:prstGeom prst="rect">
            <a:avLst/>
          </a:prstGeom>
          <a:noFill/>
        </p:spPr>
      </p:pic>
      <p:pic>
        <p:nvPicPr>
          <p:cNvPr id="40964" name="Picture 4" descr="Imagini pentru tu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3789040"/>
            <a:ext cx="2417971" cy="1512168"/>
          </a:xfrm>
          <a:prstGeom prst="rect">
            <a:avLst/>
          </a:prstGeom>
          <a:noFill/>
        </p:spPr>
      </p:pic>
      <p:sp>
        <p:nvSpPr>
          <p:cNvPr id="40966" name="AutoShape 6" descr="Imagini pentru li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8" name="Picture 8" descr="Imagini pentru liv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4725144"/>
            <a:ext cx="2016224" cy="1008112"/>
          </a:xfrm>
          <a:prstGeom prst="rect">
            <a:avLst/>
          </a:prstGeom>
          <a:noFill/>
        </p:spPr>
      </p:pic>
      <p:pic>
        <p:nvPicPr>
          <p:cNvPr id="40970" name="Picture 10" descr="Imagini pentru menopaus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3068960"/>
            <a:ext cx="2350037" cy="1224136"/>
          </a:xfrm>
          <a:prstGeom prst="rect">
            <a:avLst/>
          </a:prstGeom>
          <a:noFill/>
        </p:spPr>
      </p:pic>
      <p:sp>
        <p:nvSpPr>
          <p:cNvPr id="40972" name="AutoShape 12" descr="Imagini pentru artrita reumatoi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74" name="Picture 14" descr="Imagini pentru artrita reumatoida"/>
          <p:cNvPicPr>
            <a:picLocks noChangeAspect="1" noChangeArrowheads="1"/>
          </p:cNvPicPr>
          <p:nvPr/>
        </p:nvPicPr>
        <p:blipFill>
          <a:blip r:embed="rId11" cstate="print"/>
          <a:srcRect b="14694"/>
          <a:stretch>
            <a:fillRect/>
          </a:stretch>
        </p:blipFill>
        <p:spPr bwMode="auto">
          <a:xfrm>
            <a:off x="179512" y="3140968"/>
            <a:ext cx="2724478" cy="1512168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827584" y="5445224"/>
            <a:ext cx="2088232" cy="4320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ASOCIERI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0152" y="260648"/>
            <a:ext cx="23042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11638" algn="l"/>
                <a:tab pos="4389438" algn="l"/>
              </a:tabLst>
            </a:pPr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agent edulcorant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552" y="602128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săruri de Al, Bi; p.v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armacognozie\Desktop\attention-303861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966108" cy="864096"/>
          </a:xfrm>
          <a:prstGeom prst="rect">
            <a:avLst/>
          </a:prstGeom>
          <a:noFill/>
        </p:spPr>
      </p:pic>
      <p:sp>
        <p:nvSpPr>
          <p:cNvPr id="3" name="Left Brace 2"/>
          <p:cNvSpPr/>
          <p:nvPr/>
        </p:nvSpPr>
        <p:spPr>
          <a:xfrm>
            <a:off x="1187624" y="476672"/>
            <a:ext cx="648072" cy="3096344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63688" y="620688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Reacții adverse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- HTA;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- edeme;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- hipokalemie;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- aritmii cardiace;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- pubertate precoce cu exces de 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să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corporală;</a:t>
            </a:r>
          </a:p>
          <a:p>
            <a:pPr>
              <a:buFontTx/>
              <a:buChar char="-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sindrom Cushing, </a:t>
            </a:r>
          </a:p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-  hiperaldosteronism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Imagine similar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8640"/>
            <a:ext cx="2775188" cy="295232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1560" y="37170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211638" algn="l"/>
                <a:tab pos="4389438" algn="l"/>
              </a:tabLst>
            </a:pPr>
            <a:r>
              <a:rPr lang="ro-RO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nu se administrează mai mult de 4-6 săptămâni; </a:t>
            </a:r>
          </a:p>
          <a:p>
            <a:pPr indent="45720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211638" algn="l"/>
                <a:tab pos="4389438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  <a:r>
              <a:rPr lang="ro-RO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doza maximă 3,5 g glicirizină / săptămână.</a:t>
            </a:r>
            <a:endParaRPr lang="ro-RO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 descr="Imagini pentru hyperaldosteron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212976"/>
            <a:ext cx="316835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1560" y="5085184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CI</a:t>
            </a:r>
            <a:r>
              <a:rPr lang="ro-RO" dirty="0" smtClean="0"/>
              <a:t> –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sarcină, alăptare, HTA, boli renale, CV, hepatice severe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139952" y="5805264"/>
            <a:ext cx="4176464" cy="79208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Diuretice, HC, corticosteroizi, antracenozide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004048" y="5589240"/>
            <a:ext cx="3240360" cy="10081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tomac-sanatos-d49"/>
          <p:cNvPicPr>
            <a:picLocks noChangeAspect="1" noChangeArrowheads="1"/>
          </p:cNvPicPr>
          <p:nvPr/>
        </p:nvPicPr>
        <p:blipFill>
          <a:blip r:embed="rId2" cstate="print"/>
          <a:srcRect l="31004"/>
          <a:stretch>
            <a:fillRect/>
          </a:stretch>
        </p:blipFill>
        <p:spPr bwMode="auto">
          <a:xfrm>
            <a:off x="611560" y="836712"/>
            <a:ext cx="2162189" cy="2304256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899592" y="404664"/>
            <a:ext cx="2304256" cy="2880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p.v./extract</a:t>
            </a:r>
            <a:endParaRPr lang="en-US" dirty="0"/>
          </a:p>
        </p:txBody>
      </p:sp>
      <p:pic>
        <p:nvPicPr>
          <p:cNvPr id="4" name="Picture 7" descr="C:\Users\Lidia\Desktop\poze curs 13\saponozide\liquiritiae\prep lemn dul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2975"/>
            <a:ext cx="1296144" cy="2162891"/>
          </a:xfrm>
          <a:prstGeom prst="rect">
            <a:avLst/>
          </a:prstGeom>
          <a:noFill/>
        </p:spPr>
      </p:pic>
      <p:pic>
        <p:nvPicPr>
          <p:cNvPr id="5" name="Picture 4" descr="C:\Users\Lidia\Desktop\poze curs 13\saponozide\liquiritiae\preplemn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987" y="422626"/>
            <a:ext cx="2143125" cy="2143125"/>
          </a:xfrm>
          <a:prstGeom prst="rect">
            <a:avLst/>
          </a:prstGeom>
          <a:noFill/>
        </p:spPr>
      </p:pic>
      <p:pic>
        <p:nvPicPr>
          <p:cNvPr id="6" name="Picture 3" descr="C:\Users\Lidia\Desktop\poze curs 13\saponozide\liquiritiae\prep Liq3.jpg"/>
          <p:cNvPicPr>
            <a:picLocks noChangeAspect="1" noChangeArrowheads="1"/>
          </p:cNvPicPr>
          <p:nvPr/>
        </p:nvPicPr>
        <p:blipFill rotWithShape="1">
          <a:blip r:embed="rId5" cstate="print"/>
          <a:srcRect l="21079" r="23462"/>
          <a:stretch/>
        </p:blipFill>
        <p:spPr bwMode="auto">
          <a:xfrm>
            <a:off x="1692654" y="974241"/>
            <a:ext cx="1296144" cy="1759617"/>
          </a:xfrm>
          <a:prstGeom prst="rect">
            <a:avLst/>
          </a:prstGeom>
          <a:noFill/>
        </p:spPr>
      </p:pic>
      <p:pic>
        <p:nvPicPr>
          <p:cNvPr id="43012" name="Picture 4" descr="Menopauza, 60 capsule, Fares&lt;br /&gt;&lt;span class=&quot;small&quot;&gt;[5941141005248]&lt;/span&gt;"/>
          <p:cNvPicPr>
            <a:picLocks noChangeAspect="1" noChangeArrowheads="1"/>
          </p:cNvPicPr>
          <p:nvPr/>
        </p:nvPicPr>
        <p:blipFill>
          <a:blip r:embed="rId6" cstate="print"/>
          <a:srcRect l="18919" r="27027"/>
          <a:stretch>
            <a:fillRect/>
          </a:stretch>
        </p:blipFill>
        <p:spPr bwMode="auto">
          <a:xfrm>
            <a:off x="2851746" y="4827673"/>
            <a:ext cx="1025227" cy="189667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 flipH="1">
            <a:off x="4067944" y="548680"/>
            <a:ext cx="3456384" cy="576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4" name="Picture 6" descr="lemndulcesite"/>
          <p:cNvPicPr>
            <a:picLocks noChangeAspect="1" noChangeArrowheads="1"/>
          </p:cNvPicPr>
          <p:nvPr/>
        </p:nvPicPr>
        <p:blipFill>
          <a:blip r:embed="rId7" cstate="print"/>
          <a:srcRect l="24945" r="27996"/>
          <a:stretch>
            <a:fillRect/>
          </a:stretch>
        </p:blipFill>
        <p:spPr bwMode="auto">
          <a:xfrm>
            <a:off x="7508762" y="910853"/>
            <a:ext cx="1152128" cy="1800200"/>
          </a:xfrm>
          <a:prstGeom prst="rect">
            <a:avLst/>
          </a:prstGeom>
          <a:noFill/>
        </p:spPr>
      </p:pic>
      <p:pic>
        <p:nvPicPr>
          <p:cNvPr id="11" name="Picture 2" descr="C:\Users\Lidia\Desktop\poze curs 13\saponozide\liquiritiae\prep liq 2.jpg"/>
          <p:cNvPicPr>
            <a:picLocks noChangeAspect="1" noChangeArrowheads="1"/>
          </p:cNvPicPr>
          <p:nvPr/>
        </p:nvPicPr>
        <p:blipFill>
          <a:blip r:embed="rId8" cstate="print"/>
          <a:srcRect l="32863" t="13500" r="24161"/>
          <a:stretch>
            <a:fillRect/>
          </a:stretch>
        </p:blipFill>
        <p:spPr bwMode="auto">
          <a:xfrm>
            <a:off x="7416316" y="4561645"/>
            <a:ext cx="1080120" cy="1628444"/>
          </a:xfrm>
          <a:prstGeom prst="rect">
            <a:avLst/>
          </a:prstGeom>
          <a:noFill/>
        </p:spPr>
      </p:pic>
      <p:pic>
        <p:nvPicPr>
          <p:cNvPr id="12" name="Picture 12" descr="C:\Users\Lidia\Desktop\poze curs 13\saponozide\liquiritiae\prep5 lemn dulc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3370" y="4613920"/>
            <a:ext cx="1800200" cy="1227409"/>
          </a:xfrm>
          <a:prstGeom prst="rect">
            <a:avLst/>
          </a:prstGeom>
          <a:noFill/>
        </p:spPr>
      </p:pic>
      <p:pic>
        <p:nvPicPr>
          <p:cNvPr id="43016" name="Picture 8" descr="Septilin sirop, 200 ml, Himalaya&lt;br /&gt;&lt;span class=&quot;small&quot;&gt;[8901138502607]&lt;/span&gt;"/>
          <p:cNvPicPr>
            <a:picLocks noChangeAspect="1" noChangeArrowheads="1"/>
          </p:cNvPicPr>
          <p:nvPr/>
        </p:nvPicPr>
        <p:blipFill>
          <a:blip r:embed="rId10" cstate="print"/>
          <a:srcRect l="30240" r="31961" b="7249"/>
          <a:stretch>
            <a:fillRect/>
          </a:stretch>
        </p:blipFill>
        <p:spPr bwMode="auto">
          <a:xfrm>
            <a:off x="3911795" y="2755981"/>
            <a:ext cx="776361" cy="1905000"/>
          </a:xfrm>
          <a:prstGeom prst="rect">
            <a:avLst/>
          </a:prstGeom>
          <a:noFill/>
        </p:spPr>
      </p:pic>
      <p:pic>
        <p:nvPicPr>
          <p:cNvPr id="14" name="Picture 11" descr="C:\Users\Lidia\Desktop\poze curs 13\saponozide\liquiritiae\prep liquiritiae.jpg"/>
          <p:cNvPicPr>
            <a:picLocks noChangeAspect="1" noChangeArrowheads="1"/>
          </p:cNvPicPr>
          <p:nvPr/>
        </p:nvPicPr>
        <p:blipFill>
          <a:blip r:embed="rId11" cstate="print"/>
          <a:srcRect l="24546" t="21309" r="25971" b="16724"/>
          <a:stretch>
            <a:fillRect/>
          </a:stretch>
        </p:blipFill>
        <p:spPr bwMode="auto">
          <a:xfrm>
            <a:off x="5580112" y="188640"/>
            <a:ext cx="1296144" cy="1080120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5940152" y="6165304"/>
            <a:ext cx="2304256" cy="2880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ceaiuri</a:t>
            </a:r>
            <a:endParaRPr lang="en-US" dirty="0"/>
          </a:p>
        </p:txBody>
      </p:sp>
      <p:pic>
        <p:nvPicPr>
          <p:cNvPr id="43018" name="Picture 10" descr="https://www.aboca.com/sites/www.aboca.com/files/styles/width_328/public/images/product/sollievo_tisana_new_ro.jpg?itok=lE39HCc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1831" y="2866711"/>
            <a:ext cx="2128970" cy="1544802"/>
          </a:xfrm>
          <a:prstGeom prst="rect">
            <a:avLst/>
          </a:prstGeom>
          <a:noFill/>
        </p:spPr>
      </p:pic>
      <p:pic>
        <p:nvPicPr>
          <p:cNvPr id="43020" name="Picture 12" descr="Imagini pentru lemn dulce medicamente"/>
          <p:cNvPicPr>
            <a:picLocks noChangeAspect="1" noChangeArrowheads="1"/>
          </p:cNvPicPr>
          <p:nvPr/>
        </p:nvPicPr>
        <p:blipFill>
          <a:blip r:embed="rId13" cstate="print"/>
          <a:srcRect l="5505" t="20184" r="6419" b="24768"/>
          <a:stretch>
            <a:fillRect/>
          </a:stretch>
        </p:blipFill>
        <p:spPr bwMode="auto">
          <a:xfrm>
            <a:off x="720546" y="5450576"/>
            <a:ext cx="1944216" cy="1215135"/>
          </a:xfrm>
          <a:prstGeom prst="rect">
            <a:avLst/>
          </a:prstGeom>
          <a:noFill/>
        </p:spPr>
      </p:pic>
      <p:pic>
        <p:nvPicPr>
          <p:cNvPr id="43022" name="Picture 14" descr="Imagini pentru lemn dulce medicament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76056" y="1340768"/>
            <a:ext cx="1554932" cy="1672663"/>
          </a:xfrm>
          <a:prstGeom prst="rect">
            <a:avLst/>
          </a:prstGeom>
          <a:noFill/>
        </p:spPr>
      </p:pic>
      <p:pic>
        <p:nvPicPr>
          <p:cNvPr id="19" name="Picture 2" descr="biomobil-sit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8" t="10212" r="23207" b="11812"/>
          <a:stretch/>
        </p:blipFill>
        <p:spPr bwMode="auto">
          <a:xfrm>
            <a:off x="2851746" y="1321348"/>
            <a:ext cx="1170481" cy="18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8" name="Picture 2" descr="https://www.daciaplant.ro/media/catalog/product/cache/1/thumbnail/450x/17f82f742ffe127f42dca9de82fb58b1/c/a/calmotusin-sirop-200ml-revizuit_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59" y="3212975"/>
            <a:ext cx="1597131" cy="15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Imagine1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2" r="32526"/>
          <a:stretch/>
        </p:blipFill>
        <p:spPr bwMode="auto">
          <a:xfrm>
            <a:off x="4071571" y="4717912"/>
            <a:ext cx="873955" cy="192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628654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Calendulae flores</a:t>
            </a:r>
          </a:p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Calendula officinalis,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gălbenele,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Asteraceae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Lidia\Desktop\poze curs\poze curs 13\saponozide\calendula\calendul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0648"/>
            <a:ext cx="1566267" cy="115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Diagram 7"/>
          <p:cNvGraphicFramePr/>
          <p:nvPr/>
        </p:nvGraphicFramePr>
        <p:xfrm>
          <a:off x="-1188640" y="1340768"/>
          <a:ext cx="77048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5292080" y="692696"/>
          <a:ext cx="3384376" cy="316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3" r:id="rId9" imgW="2650361" imgH="2371844" progId="">
                  <p:embed/>
                </p:oleObj>
              </mc:Choice>
              <mc:Fallback>
                <p:oleObj r:id="rId9" imgW="2650361" imgH="2371844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692696"/>
                        <a:ext cx="3384376" cy="31625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4139952" y="3933056"/>
          <a:ext cx="4464496" cy="2607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4" name="CS ChemDraw Drawing" r:id="rId11" imgW="3835320" imgH="2206437" progId="">
                  <p:embed/>
                </p:oleObj>
              </mc:Choice>
              <mc:Fallback>
                <p:oleObj name="CS ChemDraw Drawing" r:id="rId11" imgW="3835320" imgH="2206437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933056"/>
                        <a:ext cx="4464496" cy="26078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Imagini pentru semnul exclamari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68534"/>
            <a:ext cx="1610544" cy="1183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dia\Desktop\poze curs 13\saponozide\calendula\galbenele\galben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04664"/>
            <a:ext cx="1800642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7544" y="260648"/>
            <a:ext cx="691276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Acţiune</a:t>
            </a:r>
          </a:p>
          <a:p>
            <a:pPr>
              <a:buFontTx/>
              <a:buChar char="-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cicatrizantă                   saponozide, carotenoide, flavone;</a:t>
            </a:r>
          </a:p>
          <a:p>
            <a:pPr>
              <a:buFontTx/>
              <a:buChar char="-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antiinflamatoare               saponozide, flavone;</a:t>
            </a:r>
          </a:p>
          <a:p>
            <a:pPr>
              <a:buFontTx/>
              <a:buChar char="-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antibacteriană                       saponozide, tanin, ulei volatil;</a:t>
            </a:r>
          </a:p>
          <a:p>
            <a:pPr>
              <a:buFontTx/>
              <a:buChar char="-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coleretică                    AFC, cumarine;</a:t>
            </a:r>
          </a:p>
          <a:p>
            <a:pPr>
              <a:buFontTx/>
              <a:buChar char="-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imunostimulatoare                mucilagii</a:t>
            </a:r>
          </a:p>
          <a:p>
            <a:pPr>
              <a:buFontTx/>
              <a:buChar char="-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antispastică                 flavone, cumarine,</a:t>
            </a:r>
          </a:p>
          <a:p>
            <a:pPr>
              <a:buFontTx/>
              <a:buChar char="-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antioxidantă               flavone </a:t>
            </a:r>
          </a:p>
          <a:p>
            <a:pPr algn="ctr">
              <a:buFontTx/>
              <a:buChar char="-"/>
            </a:pP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979712" y="69269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267744" y="98072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123728" y="1268760"/>
            <a:ext cx="10801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763688" y="1556792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483768" y="1844824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835696" y="206084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907704" y="2420888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rved Down Arrow 22"/>
          <p:cNvSpPr/>
          <p:nvPr/>
        </p:nvSpPr>
        <p:spPr>
          <a:xfrm>
            <a:off x="3491880" y="2348880"/>
            <a:ext cx="1224136" cy="936104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5058" name="Picture 2" descr="Imagini pentru ul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140968"/>
            <a:ext cx="2232248" cy="1339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Picture 4" descr="Imagini pentru mouth inflamm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869160"/>
            <a:ext cx="1440160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Imagini pentru skin sun bu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717032"/>
            <a:ext cx="2041171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4" name="Picture 8" descr="Imagini pentru arsuri"/>
          <p:cNvPicPr>
            <a:picLocks noChangeAspect="1" noChangeArrowheads="1"/>
          </p:cNvPicPr>
          <p:nvPr/>
        </p:nvPicPr>
        <p:blipFill>
          <a:blip r:embed="rId6" cstate="print"/>
          <a:srcRect l="12338" r="25974" b="4762"/>
          <a:stretch>
            <a:fillRect/>
          </a:stretch>
        </p:blipFill>
        <p:spPr bwMode="auto">
          <a:xfrm>
            <a:off x="6444208" y="2132856"/>
            <a:ext cx="2376264" cy="1584176"/>
          </a:xfrm>
          <a:prstGeom prst="rect">
            <a:avLst/>
          </a:prstGeom>
          <a:noFill/>
        </p:spPr>
      </p:pic>
      <p:pic>
        <p:nvPicPr>
          <p:cNvPr id="45066" name="Picture 10" descr="Imagini pentru cosmetic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5157192"/>
            <a:ext cx="2045237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68" name="Picture 12" descr="Imagini pentru throat inflamma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4941168"/>
            <a:ext cx="1296144" cy="1298844"/>
          </a:xfrm>
          <a:prstGeom prst="rect">
            <a:avLst/>
          </a:prstGeom>
          <a:noFill/>
        </p:spPr>
      </p:pic>
      <p:pic>
        <p:nvPicPr>
          <p:cNvPr id="30" name="Picture 2" descr="C:\Users\Farmacognozie\Desktop\attention-303861_960_72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5445224"/>
            <a:ext cx="966108" cy="864096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923928" y="5517232"/>
            <a:ext cx="223224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Reacții de hipersensibilizare!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70" name="Picture 14" descr="Imagini pentru colecistita"/>
          <p:cNvPicPr>
            <a:picLocks noChangeAspect="1" noChangeArrowheads="1"/>
          </p:cNvPicPr>
          <p:nvPr/>
        </p:nvPicPr>
        <p:blipFill>
          <a:blip r:embed="rId10" cstate="print"/>
          <a:srcRect l="15120" r="16841"/>
          <a:stretch>
            <a:fillRect/>
          </a:stretch>
        </p:blipFill>
        <p:spPr bwMode="auto">
          <a:xfrm>
            <a:off x="4860032" y="1772816"/>
            <a:ext cx="1512168" cy="1666875"/>
          </a:xfrm>
          <a:prstGeom prst="rect">
            <a:avLst/>
          </a:prstGeom>
          <a:noFill/>
        </p:spPr>
      </p:pic>
      <p:pic>
        <p:nvPicPr>
          <p:cNvPr id="33" name="Picture 6" descr="Imagini pentru hemorroid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3717032"/>
            <a:ext cx="1800200" cy="1330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ini pentru ceai galbenele"/>
          <p:cNvPicPr>
            <a:picLocks noChangeAspect="1" noChangeArrowheads="1"/>
          </p:cNvPicPr>
          <p:nvPr/>
        </p:nvPicPr>
        <p:blipFill>
          <a:blip r:embed="rId2" cstate="print"/>
          <a:srcRect l="18900" r="19001"/>
          <a:stretch>
            <a:fillRect/>
          </a:stretch>
        </p:blipFill>
        <p:spPr bwMode="auto">
          <a:xfrm>
            <a:off x="7164288" y="404664"/>
            <a:ext cx="1117909" cy="1800200"/>
          </a:xfrm>
          <a:prstGeom prst="rect">
            <a:avLst/>
          </a:prstGeom>
          <a:noFill/>
        </p:spPr>
      </p:pic>
      <p:pic>
        <p:nvPicPr>
          <p:cNvPr id="46086" name="Picture 6" descr="Imagini pentru ceai ggastric cu galbene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348880"/>
            <a:ext cx="1656184" cy="1656184"/>
          </a:xfrm>
          <a:prstGeom prst="rect">
            <a:avLst/>
          </a:prstGeom>
          <a:noFill/>
        </p:spPr>
      </p:pic>
      <p:pic>
        <p:nvPicPr>
          <p:cNvPr id="46088" name="Picture 8" descr="Imagini pentru tinctura galbene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149080"/>
            <a:ext cx="2088232" cy="2088232"/>
          </a:xfrm>
          <a:prstGeom prst="rect">
            <a:avLst/>
          </a:prstGeom>
          <a:noFill/>
        </p:spPr>
      </p:pic>
      <p:sp>
        <p:nvSpPr>
          <p:cNvPr id="46090" name="AutoShape 10" descr="Imagini pentru cicatidr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2" name="Picture 12" descr="Imagini pentru cicatidr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92696"/>
            <a:ext cx="2160240" cy="2160240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323528" y="260648"/>
            <a:ext cx="2304256" cy="2880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p.v./extract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355976" y="188640"/>
            <a:ext cx="2880320" cy="666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Imagini pentru propri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5" t="25146" r="29572" b="24726"/>
          <a:stretch/>
        </p:blipFill>
        <p:spPr bwMode="auto">
          <a:xfrm>
            <a:off x="2627784" y="476672"/>
            <a:ext cx="1656184" cy="19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ovule"/>
          <p:cNvPicPr>
            <a:picLocks noChangeAspect="1" noChangeArrowheads="1"/>
          </p:cNvPicPr>
          <p:nvPr/>
        </p:nvPicPr>
        <p:blipFill>
          <a:blip r:embed="rId7" cstate="print"/>
          <a:srcRect l="15120" t="27366" r="21881" b="28164"/>
          <a:stretch>
            <a:fillRect/>
          </a:stretch>
        </p:blipFill>
        <p:spPr bwMode="auto">
          <a:xfrm>
            <a:off x="4367054" y="908720"/>
            <a:ext cx="2077154" cy="1080120"/>
          </a:xfrm>
          <a:prstGeom prst="rect">
            <a:avLst/>
          </a:prstGeom>
          <a:noFill/>
        </p:spPr>
      </p:pic>
      <p:sp>
        <p:nvSpPr>
          <p:cNvPr id="46096" name="AutoShape 16" descr="Imagini pentru medicamente c u galbene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98" name="Picture 18" descr="Imagini pentru medicamente c u galbene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2780928"/>
            <a:ext cx="1368152" cy="1368152"/>
          </a:xfrm>
          <a:prstGeom prst="rect">
            <a:avLst/>
          </a:prstGeom>
          <a:noFill/>
        </p:spPr>
      </p:pic>
      <p:pic>
        <p:nvPicPr>
          <p:cNvPr id="19" name="Picture 7" descr="C:\Users\Lidia\Desktop\poze curs 13\saponozide\calendula\prep galbene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365104"/>
            <a:ext cx="2390242" cy="1368152"/>
          </a:xfrm>
          <a:prstGeom prst="rect">
            <a:avLst/>
          </a:prstGeom>
          <a:noFill/>
        </p:spPr>
      </p:pic>
      <p:pic>
        <p:nvPicPr>
          <p:cNvPr id="20" name="Picture 12" descr="C:\Users\Lidia\Desktop\poze curs 13\saponozide\calendula\crema galben.jpg"/>
          <p:cNvPicPr>
            <a:picLocks noChangeAspect="1" noChangeArrowheads="1"/>
          </p:cNvPicPr>
          <p:nvPr/>
        </p:nvPicPr>
        <p:blipFill>
          <a:blip r:embed="rId10" cstate="print"/>
          <a:srcRect l="15949" t="17830" r="13875" b="10850"/>
          <a:stretch>
            <a:fillRect/>
          </a:stretch>
        </p:blipFill>
        <p:spPr bwMode="auto">
          <a:xfrm>
            <a:off x="3635896" y="3284984"/>
            <a:ext cx="1584176" cy="1440160"/>
          </a:xfrm>
          <a:prstGeom prst="rect">
            <a:avLst/>
          </a:prstGeom>
          <a:noFill/>
        </p:spPr>
      </p:pic>
      <p:pic>
        <p:nvPicPr>
          <p:cNvPr id="46100" name="Picture 20" descr="Imagini pentru medicamente c u galbene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4653136"/>
            <a:ext cx="1728192" cy="1728192"/>
          </a:xfrm>
          <a:prstGeom prst="rect">
            <a:avLst/>
          </a:prstGeom>
          <a:noFill/>
        </p:spPr>
      </p:pic>
      <p:pic>
        <p:nvPicPr>
          <p:cNvPr id="46102" name="Picture 22" descr="Imagini pentru medicamente c u galbenele"/>
          <p:cNvPicPr>
            <a:picLocks noChangeAspect="1" noChangeArrowheads="1"/>
          </p:cNvPicPr>
          <p:nvPr/>
        </p:nvPicPr>
        <p:blipFill>
          <a:blip r:embed="rId12" cstate="print"/>
          <a:srcRect l="18900" t="15120" r="13061" b="20621"/>
          <a:stretch>
            <a:fillRect/>
          </a:stretch>
        </p:blipFill>
        <p:spPr bwMode="auto">
          <a:xfrm>
            <a:off x="1907704" y="2780928"/>
            <a:ext cx="1601119" cy="1512168"/>
          </a:xfrm>
          <a:prstGeom prst="rect">
            <a:avLst/>
          </a:prstGeom>
          <a:noFill/>
        </p:spPr>
      </p:pic>
      <p:pic>
        <p:nvPicPr>
          <p:cNvPr id="46104" name="Picture 24" descr="Imagini pentru medicamente c u galbenele"/>
          <p:cNvPicPr>
            <a:picLocks noChangeAspect="1" noChangeArrowheads="1"/>
          </p:cNvPicPr>
          <p:nvPr/>
        </p:nvPicPr>
        <p:blipFill>
          <a:blip r:embed="rId13" cstate="print"/>
          <a:srcRect t="25200" b="29441"/>
          <a:stretch>
            <a:fillRect/>
          </a:stretch>
        </p:blipFill>
        <p:spPr bwMode="auto">
          <a:xfrm>
            <a:off x="3779912" y="2276872"/>
            <a:ext cx="2209428" cy="1002183"/>
          </a:xfrm>
          <a:prstGeom prst="rect">
            <a:avLst/>
          </a:prstGeom>
          <a:noFill/>
        </p:spPr>
      </p:pic>
      <p:pic>
        <p:nvPicPr>
          <p:cNvPr id="46106" name="Picture 26" descr="Imagini pentru ceai amestec cu galbenele"/>
          <p:cNvPicPr>
            <a:picLocks noChangeAspect="1" noChangeArrowheads="1"/>
          </p:cNvPicPr>
          <p:nvPr/>
        </p:nvPicPr>
        <p:blipFill>
          <a:blip r:embed="rId14" cstate="print"/>
          <a:srcRect l="27560" t="21420" r="27081" b="16841"/>
          <a:stretch>
            <a:fillRect/>
          </a:stretch>
        </p:blipFill>
        <p:spPr bwMode="auto">
          <a:xfrm>
            <a:off x="7308304" y="4077072"/>
            <a:ext cx="1534211" cy="2088232"/>
          </a:xfrm>
          <a:prstGeom prst="rect">
            <a:avLst/>
          </a:prstGeom>
          <a:noFill/>
        </p:spPr>
      </p:pic>
      <p:pic>
        <p:nvPicPr>
          <p:cNvPr id="26" name="Picture 5" descr="C:\Users\Lidia\Desktop\poze curs 13\saponozide\calendula\homeopat galbenel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19672" y="5517232"/>
            <a:ext cx="1643896" cy="107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9592" y="476672"/>
            <a:ext cx="7416824" cy="12733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 CU ACŢIUNE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VASOPROTECTOARE, VENOTONĂ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Imagini pentru varicose v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80928"/>
            <a:ext cx="3024336" cy="3402379"/>
          </a:xfrm>
          <a:prstGeom prst="rect">
            <a:avLst/>
          </a:prstGeom>
          <a:noFill/>
        </p:spPr>
      </p:pic>
      <p:pic>
        <p:nvPicPr>
          <p:cNvPr id="47108" name="Picture 4" descr="Imagini pentru hemorrhoi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20889"/>
            <a:ext cx="3877444" cy="2865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1" y="280973"/>
            <a:ext cx="5112568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HIPPOCASTANI SEMEN</a:t>
            </a:r>
            <a:endParaRPr kumimoji="0" lang="ro-RO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Aesculus hipocastanum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L.</a:t>
            </a: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castan sălbatic (</a:t>
            </a:r>
            <a:r>
              <a:rPr kumimoji="0" lang="ro-RO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Hippocastanaceae</a:t>
            </a:r>
            <a:r>
              <a:rPr kumimoji="0" lang="ro-R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o-RO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Imagini pentru hippocastani sem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32656"/>
            <a:ext cx="2232248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Diagram 4"/>
          <p:cNvGraphicFramePr/>
          <p:nvPr/>
        </p:nvGraphicFramePr>
        <p:xfrm>
          <a:off x="-540568" y="1916832"/>
          <a:ext cx="640871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4273" name="Object 1"/>
          <p:cNvGraphicFramePr>
            <a:graphicFrameLocks noChangeAspect="1"/>
          </p:cNvGraphicFramePr>
          <p:nvPr/>
        </p:nvGraphicFramePr>
        <p:xfrm>
          <a:off x="5004048" y="3284984"/>
          <a:ext cx="3431554" cy="2790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name="CS ChemDraw Drawing" r:id="rId9" imgW="2716955" imgH="2212376" progId="">
                  <p:embed/>
                </p:oleObj>
              </mc:Choice>
              <mc:Fallback>
                <p:oleObj name="CS ChemDraw Drawing" r:id="rId9" imgW="2716955" imgH="2212376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284984"/>
                        <a:ext cx="3431554" cy="27901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43608" y="2132856"/>
            <a:ext cx="6912768" cy="20162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PRODUSE VEGETALE CU SAPONOZIDE STEROLICE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755576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76256" y="2132856"/>
            <a:ext cx="194421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ACȚIUNE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2699792" y="4653136"/>
            <a:ext cx="576064" cy="10801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544522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ESCINA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4355976" y="4149080"/>
            <a:ext cx="648072" cy="122413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551723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ESCINA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&gt;&gt;&gt; RUTOZIDA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urved Up Arrow 7"/>
          <p:cNvSpPr/>
          <p:nvPr/>
        </p:nvSpPr>
        <p:spPr>
          <a:xfrm>
            <a:off x="5580112" y="3140968"/>
            <a:ext cx="1368152" cy="8640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8264" y="3068960"/>
            <a:ext cx="187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Flavone</a:t>
            </a:r>
          </a:p>
          <a:p>
            <a:pPr lvl="0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Proantociani, tanin catehic</a:t>
            </a:r>
          </a:p>
        </p:txBody>
      </p:sp>
      <p:pic>
        <p:nvPicPr>
          <p:cNvPr id="10" name="Picture 7" descr="C:\Users\Lidia\Desktop\poze 2 curs 13\castane\varic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124744"/>
            <a:ext cx="2232248" cy="1760647"/>
          </a:xfrm>
          <a:prstGeom prst="rect">
            <a:avLst/>
          </a:prstGeom>
          <a:noFill/>
        </p:spPr>
      </p:pic>
      <p:pic>
        <p:nvPicPr>
          <p:cNvPr id="11" name="Picture 8" descr="C:\Users\Lidia\Desktop\poze 2 curs 13\castane\varic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188640"/>
            <a:ext cx="1734319" cy="1579337"/>
          </a:xfrm>
          <a:prstGeom prst="rect">
            <a:avLst/>
          </a:prstGeom>
          <a:noFill/>
        </p:spPr>
      </p:pic>
      <p:pic>
        <p:nvPicPr>
          <p:cNvPr id="49154" name="Picture 2" descr="Imagini pentru hemorrhoid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4293096"/>
            <a:ext cx="1965598" cy="156124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59832" y="404664"/>
            <a:ext cx="25922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dirty="0" smtClean="0"/>
              <a:t>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materie primă pentru extracția escinei sau pentru obținerea de extracte standardizate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Lidia\Desktop\poze 2 curs 13\castane\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2428410" cy="140765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99592" y="620689"/>
            <a:ext cx="19442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.v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/extract!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Varixinal, 30 tablete, Walmark&lt;br /&gt;&lt;span class=&quot;small&quot;&gt;[8595165266313]&lt;/span&g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764704"/>
            <a:ext cx="2232248" cy="2232248"/>
          </a:xfrm>
          <a:prstGeom prst="rect">
            <a:avLst/>
          </a:prstGeom>
          <a:noFill/>
        </p:spPr>
      </p:pic>
      <p:pic>
        <p:nvPicPr>
          <p:cNvPr id="52228" name="Picture 4" descr="Varixinal Gel, 75 ml, Walmark&lt;br /&gt;&lt;span class=&quot;small&quot;&gt;[8596024007689]&lt;/span&gt;"/>
          <p:cNvPicPr>
            <a:picLocks noChangeAspect="1" noChangeArrowheads="1"/>
          </p:cNvPicPr>
          <p:nvPr/>
        </p:nvPicPr>
        <p:blipFill>
          <a:blip r:embed="rId4" cstate="print"/>
          <a:srcRect l="4545" t="27273" b="36364"/>
          <a:stretch>
            <a:fillRect/>
          </a:stretch>
        </p:blipFill>
        <p:spPr bwMode="auto">
          <a:xfrm>
            <a:off x="3203848" y="332656"/>
            <a:ext cx="1512168" cy="576064"/>
          </a:xfrm>
          <a:prstGeom prst="rect">
            <a:avLst/>
          </a:prstGeom>
          <a:noFill/>
        </p:spPr>
      </p:pic>
      <p:pic>
        <p:nvPicPr>
          <p:cNvPr id="11" name="Picture 8" descr="Imagini pentru extract casta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38011" r="10406" b="36359"/>
          <a:stretch/>
        </p:blipFill>
        <p:spPr bwMode="auto">
          <a:xfrm>
            <a:off x="5724128" y="2636912"/>
            <a:ext cx="240602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Lidia\Desktop\poze 2 curs 13\castane\procto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636912"/>
            <a:ext cx="1817187" cy="1368152"/>
          </a:xfrm>
          <a:prstGeom prst="rect">
            <a:avLst/>
          </a:prstGeom>
          <a:noFill/>
        </p:spPr>
      </p:pic>
      <p:pic>
        <p:nvPicPr>
          <p:cNvPr id="52230" name="Picture 6" descr="Devaricid® Plus C cu extract de casta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2780928"/>
            <a:ext cx="2933700" cy="1504951"/>
          </a:xfrm>
          <a:prstGeom prst="rect">
            <a:avLst/>
          </a:prstGeom>
          <a:noFill/>
        </p:spPr>
      </p:pic>
      <p:pic>
        <p:nvPicPr>
          <p:cNvPr id="14" name="Picture 2" descr="Imagine similară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7" r="19805"/>
          <a:stretch/>
        </p:blipFill>
        <p:spPr bwMode="auto">
          <a:xfrm>
            <a:off x="7092280" y="3573016"/>
            <a:ext cx="1296144" cy="229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 descr="https://www.aboca.com/sites/www.aboca.com/files/styles/width_328/public/images/product/ruscoven_biozel_0.png?itok=OZhbZQT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581128"/>
            <a:ext cx="2900531" cy="1512168"/>
          </a:xfrm>
          <a:prstGeom prst="rect">
            <a:avLst/>
          </a:prstGeom>
          <a:noFill/>
        </p:spPr>
      </p:pic>
      <p:pic>
        <p:nvPicPr>
          <p:cNvPr id="52234" name="Picture 10" descr="Extract din muguri de CASTAN SĂLBATIC - Aesculus hippocastanum MG=D1"/>
          <p:cNvPicPr>
            <a:picLocks noChangeAspect="1" noChangeArrowheads="1"/>
          </p:cNvPicPr>
          <p:nvPr/>
        </p:nvPicPr>
        <p:blipFill>
          <a:blip r:embed="rId10" cstate="print"/>
          <a:srcRect l="28350" t="5670" r="31961"/>
          <a:stretch>
            <a:fillRect/>
          </a:stretch>
        </p:blipFill>
        <p:spPr bwMode="auto">
          <a:xfrm>
            <a:off x="755576" y="4221088"/>
            <a:ext cx="939220" cy="2232248"/>
          </a:xfrm>
          <a:prstGeom prst="rect">
            <a:avLst/>
          </a:prstGeom>
          <a:noFill/>
        </p:spPr>
      </p:pic>
      <p:pic>
        <p:nvPicPr>
          <p:cNvPr id="17" name="Picture 2" descr="C:\Users\Lidia\Desktop\poze 2 curs 13\castane\1392Veneton%20v.jpg"/>
          <p:cNvPicPr>
            <a:picLocks noChangeAspect="1" noChangeArrowheads="1"/>
          </p:cNvPicPr>
          <p:nvPr/>
        </p:nvPicPr>
        <p:blipFill rotWithShape="1">
          <a:blip r:embed="rId11" cstate="print"/>
          <a:srcRect l="22939" r="20075"/>
          <a:stretch/>
        </p:blipFill>
        <p:spPr bwMode="auto">
          <a:xfrm>
            <a:off x="5580112" y="3573016"/>
            <a:ext cx="1637414" cy="2873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9592" y="764704"/>
            <a:ext cx="7632848" cy="12733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 CU ACŢIUNE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EXPECTORANT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Imagini pentru TUSE CU EXPECTORAT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3216980" cy="3096344"/>
          </a:xfrm>
          <a:prstGeom prst="rect">
            <a:avLst/>
          </a:prstGeom>
          <a:noFill/>
        </p:spPr>
      </p:pic>
      <p:pic>
        <p:nvPicPr>
          <p:cNvPr id="58372" name="Picture 4" descr="Imagine similar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564904"/>
            <a:ext cx="3840427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748883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Primulae rhizoma cum radicibus, Primulae radix</a:t>
            </a:r>
          </a:p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Primula officinalis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şi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P. elatior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, ciuboţica cucului,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Primulaceae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rimulae rhizoma cum radicibus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331809" y="2622161"/>
            <a:ext cx="2171700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/>
          <p:cNvCxnSpPr/>
          <p:nvPr/>
        </p:nvCxnSpPr>
        <p:spPr>
          <a:xfrm flipV="1">
            <a:off x="2483768" y="1844824"/>
            <a:ext cx="1347325" cy="2016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31093" y="1378097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-10 %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sapono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triterpenice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(heterozide ale primulagenolilor A, D şi ale primverogenolilor A, B); </a:t>
            </a: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754778"/>
              </p:ext>
            </p:extLst>
          </p:nvPr>
        </p:nvGraphicFramePr>
        <p:xfrm>
          <a:off x="4427984" y="2146726"/>
          <a:ext cx="3894806" cy="337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r:id="rId4" imgW="2696145" imgH="2324789" progId="">
                  <p:embed/>
                </p:oleObj>
              </mc:Choice>
              <mc:Fallback>
                <p:oleObj r:id="rId4" imgW="2696145" imgH="2324789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2146726"/>
                        <a:ext cx="3894806" cy="3370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2503509" y="3861048"/>
            <a:ext cx="484315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65446" y="5373216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heterozide ale metoxisalicilatului de metil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(primverozida şi primulaverozida)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27584" y="332656"/>
            <a:ext cx="3384376" cy="64807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Acțiune expectorantă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4088" y="980728"/>
            <a:ext cx="29674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bronşite acute şi cronice, tuse.</a:t>
            </a:r>
            <a:endParaRPr lang="en-US" dirty="0"/>
          </a:p>
        </p:txBody>
      </p:sp>
      <p:sp>
        <p:nvSpPr>
          <p:cNvPr id="4" name="Curved Down Arrow 3"/>
          <p:cNvSpPr/>
          <p:nvPr/>
        </p:nvSpPr>
        <p:spPr>
          <a:xfrm>
            <a:off x="4499992" y="260648"/>
            <a:ext cx="864096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0418" name="Picture 2" descr="Imagini pentru atent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1345332" cy="13453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51720" y="170080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o-RO" b="1" dirty="0" smtClean="0"/>
              <a:t>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-  greață, vomă, disconfort gastric;</a:t>
            </a:r>
          </a:p>
          <a:p>
            <a:pPr algn="just">
              <a:buFont typeface="Wingdings" pitchFamily="2" charset="2"/>
              <a:buChar char="ü"/>
            </a:pP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-  copii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&lt;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4 ani (EMA);</a:t>
            </a:r>
          </a:p>
          <a:p>
            <a:pPr algn="just">
              <a:buFont typeface="Wingdings" pitchFamily="2" charset="2"/>
              <a:buChar char="ü"/>
            </a:pP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Precauție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– ulcer gastro-duodenal</a:t>
            </a:r>
          </a:p>
        </p:txBody>
      </p:sp>
      <p:pic>
        <p:nvPicPr>
          <p:cNvPr id="7" name="Picture 4" descr="Imagine similar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/>
          <a:stretch/>
        </p:blipFill>
        <p:spPr bwMode="auto">
          <a:xfrm>
            <a:off x="395536" y="3068960"/>
            <a:ext cx="3291259" cy="236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004048" y="2708920"/>
            <a:ext cx="2808312" cy="79208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ASOCERI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0" name="Picture 4" descr="Imagini pentru plantaginis fol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1533494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2" name="Picture 6" descr="Imagini pentru verbasci flos"/>
          <p:cNvPicPr>
            <a:picLocks noChangeAspect="1" noChangeArrowheads="1"/>
          </p:cNvPicPr>
          <p:nvPr/>
        </p:nvPicPr>
        <p:blipFill>
          <a:blip r:embed="rId5" cstate="print"/>
          <a:srcRect t="8000" b="16001"/>
          <a:stretch>
            <a:fillRect/>
          </a:stretch>
        </p:blipFill>
        <p:spPr bwMode="auto">
          <a:xfrm>
            <a:off x="6372200" y="3573016"/>
            <a:ext cx="2142406" cy="111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4" name="Picture 8" descr="Imagini pentru violae tricoloris herb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013176"/>
            <a:ext cx="936104" cy="1150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6" name="Picture 10" descr="Imagini pentru hederae foli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5013176"/>
            <a:ext cx="1271464" cy="953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0428" name="Picture 12" descr="Imagini pentru muguri plo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4941168"/>
            <a:ext cx="1107672" cy="1315539"/>
          </a:xfrm>
          <a:prstGeom prst="rect">
            <a:avLst/>
          </a:prstGeom>
          <a:noFill/>
        </p:spPr>
      </p:pic>
      <p:pic>
        <p:nvPicPr>
          <p:cNvPr id="60430" name="Picture 14" descr="Imagini pentru cimbriso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5517232"/>
            <a:ext cx="1499320" cy="899592"/>
          </a:xfrm>
          <a:prstGeom prst="rect">
            <a:avLst/>
          </a:prstGeom>
          <a:noFill/>
        </p:spPr>
      </p:pic>
      <p:pic>
        <p:nvPicPr>
          <p:cNvPr id="16" name="Picture 2" descr="C:\Users\Farmacognozie\Desktop\r_glyc_5.jpg"/>
          <p:cNvPicPr>
            <a:picLocks noChangeAspect="1" noChangeArrowheads="1"/>
          </p:cNvPicPr>
          <p:nvPr/>
        </p:nvPicPr>
        <p:blipFill>
          <a:blip r:embed="rId10" cstate="print"/>
          <a:srcRect b="12963"/>
          <a:stretch>
            <a:fillRect/>
          </a:stretch>
        </p:blipFill>
        <p:spPr bwMode="auto">
          <a:xfrm>
            <a:off x="3707904" y="3645024"/>
            <a:ext cx="1139201" cy="8031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dia\Desktop\poze curs 13\saponozide\primula\antibronsitic-ce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3344" y="463038"/>
            <a:ext cx="2376264" cy="2153924"/>
          </a:xfrm>
          <a:prstGeom prst="rect">
            <a:avLst/>
          </a:prstGeom>
          <a:noFill/>
        </p:spPr>
      </p:pic>
      <p:pic>
        <p:nvPicPr>
          <p:cNvPr id="61442" name="Picture 2" descr="Imagini pentru preparate cu ciubotica cucul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3226" y="2994760"/>
            <a:ext cx="1238250" cy="2381250"/>
          </a:xfrm>
          <a:prstGeom prst="rect">
            <a:avLst/>
          </a:prstGeom>
          <a:noFill/>
        </p:spPr>
      </p:pic>
      <p:sp>
        <p:nvSpPr>
          <p:cNvPr id="61444" name="AutoShape 4" descr="Imagini pentru preparate cu ciubotica cuculu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6" name="Picture 6" descr="https://farmacie.md/files/images/img220/2f2145a8686e7d30e657037782fa7b8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75" y="3392996"/>
            <a:ext cx="2376264" cy="1847006"/>
          </a:xfrm>
          <a:prstGeom prst="rect">
            <a:avLst/>
          </a:prstGeom>
          <a:noFill/>
        </p:spPr>
      </p:pic>
      <p:pic>
        <p:nvPicPr>
          <p:cNvPr id="6" name="Picture 2" descr="Imagini pentru ceai de ciubotica cucului far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4" t="15868" r="27960" b="12618"/>
          <a:stretch/>
        </p:blipFill>
        <p:spPr bwMode="auto">
          <a:xfrm>
            <a:off x="7092280" y="2276872"/>
            <a:ext cx="1401447" cy="238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ini pentru ceai de ciubotica cucului far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4" t="12104" r="12790" b="16985"/>
          <a:stretch/>
        </p:blipFill>
        <p:spPr bwMode="auto">
          <a:xfrm>
            <a:off x="6336196" y="4813236"/>
            <a:ext cx="247360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Bronhoklir pentru tuse productiva, 15 plicuri, Stada&lt;br /&gt;&lt;span class=&quot;small&quot;&gt;[8600097425650]&lt;/span&g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546488"/>
            <a:ext cx="2448272" cy="244827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H="1">
            <a:off x="5292080" y="188640"/>
            <a:ext cx="72008" cy="6408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0" name="Picture 10" descr="Bronchipret, 20 comprimate, Bionoric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4479" y="2811670"/>
            <a:ext cx="2326857" cy="232685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403648" y="188640"/>
            <a:ext cx="19442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.v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/extract!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96365" y="2616962"/>
            <a:ext cx="1368152" cy="50405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decoct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AutoShape 2" descr="Imagini pentru bronchicum cu ciubotica cuculu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7523" name="Picture 3" descr="C:\Users\Ligia\Desktop\bronchicum-elixir-s-solutie-orala-100-ml-sanofi-aventis-1001655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r="29210"/>
          <a:stretch/>
        </p:blipFill>
        <p:spPr bwMode="auto">
          <a:xfrm>
            <a:off x="574678" y="657937"/>
            <a:ext cx="1366179" cy="29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71601" y="5589240"/>
            <a:ext cx="3960440" cy="5760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FITOMEDICAMENTE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96365" y="258456"/>
            <a:ext cx="2960713" cy="5760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SUPLIMENTE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332656"/>
            <a:ext cx="4968552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PRIMULAE FLOS </a:t>
            </a:r>
          </a:p>
          <a:p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Primula officinalis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şi </a:t>
            </a:r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P. elatior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, ciuboţica cucului, </a:t>
            </a:r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Primulaceae</a:t>
            </a:r>
            <a:endParaRPr lang="en-US" sz="2000" dirty="0"/>
          </a:p>
        </p:txBody>
      </p:sp>
      <p:pic>
        <p:nvPicPr>
          <p:cNvPr id="3" name="Picture 2" descr="Imagini pentru primulae rhizoma cum radicib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93960"/>
            <a:ext cx="2583074" cy="1684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Ligia\Desktop\foto curs saponozide\primula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329" y="2348539"/>
            <a:ext cx="2354736" cy="176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701570" y="1665917"/>
            <a:ext cx="4608512" cy="78986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Flavone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-  acţiune diuretică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51919" y="4650426"/>
            <a:ext cx="4760693" cy="78986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aponozide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-  acţiune expectorantă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27584" y="2970996"/>
            <a:ext cx="5004556" cy="107385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Heterozide ale salicilatului de metil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(primverozida, primulaverozida)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Imagini pentru atent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3354"/>
            <a:ext cx="1152128" cy="11521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601670" y="5414944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CI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copii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&lt; 12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RA: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gre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aţă, vomă, diaree;</a:t>
            </a:r>
          </a:p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Precauţie - 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UGD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5922775"/>
            <a:ext cx="9361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EMA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Lidia\Desktop\poze finale13\Sinupre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692696"/>
            <a:ext cx="2232248" cy="2232248"/>
          </a:xfrm>
          <a:prstGeom prst="rect">
            <a:avLst/>
          </a:prstGeom>
          <a:noFill/>
        </p:spPr>
      </p:pic>
      <p:pic>
        <p:nvPicPr>
          <p:cNvPr id="105476" name="Picture 4" descr="Sinupret Acute, 20 drajeuri, Bionorica&lt;br /&gt;&lt;span class=&quot;small&quot;&gt;[4029799167899]&lt;/span&g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2" r="9691" b="25430"/>
          <a:stretch/>
        </p:blipFill>
        <p:spPr bwMode="auto">
          <a:xfrm>
            <a:off x="467544" y="534042"/>
            <a:ext cx="3440779" cy="21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043608" y="2924944"/>
            <a:ext cx="5472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9632" y="3140968"/>
            <a:ext cx="3024336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FITOMEDICAMENTE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48760" y="3149100"/>
            <a:ext cx="1944216" cy="39197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suplimente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478" name="Picture 6" descr="Imagini pentru tuse cu expectorat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756" y="3811464"/>
            <a:ext cx="3529667" cy="2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0" name="Picture 8" descr="Imagini pentru sinuzi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47438"/>
            <a:ext cx="2725920" cy="21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2" name="Picture 10" descr="https://www.daciaplant.ro/media/catalog/product/cache/1/thumbnail/450x/17f82f742ffe127f42dca9de82fb58b1/c/a/calmotusin-sirop-200ml-revizuit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073" y="73725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5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4032448" cy="720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Hederae folium</a:t>
            </a:r>
          </a:p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Hedera helix, 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iederă,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Araliaceae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Ligia\Desktop\foto curs saponozide\hedera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0648"/>
            <a:ext cx="2016224" cy="2043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1043608" y="1124744"/>
            <a:ext cx="576064" cy="21602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19672" y="1052736"/>
            <a:ext cx="3024336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03848" y="2564904"/>
            <a:ext cx="550810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sapono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ide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triterpenice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: heterozide ale hederagenolului (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hederacozidele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 A şi C),  acidului oleanolic (hederasaponina B) şi baiogenolului (saponina K10),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7544" y="3501008"/>
            <a:ext cx="273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flavone, poliine (falcarinol)</a:t>
            </a:r>
            <a:endParaRPr lang="en-US" dirty="0"/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4067944" y="3573016"/>
          <a:ext cx="35179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4" name="CS ChemDraw Drawing" r:id="rId4" imgW="2659188" imgH="2212376" progId="">
                  <p:embed/>
                </p:oleObj>
              </mc:Choice>
              <mc:Fallback>
                <p:oleObj name="CS ChemDraw Drawing" r:id="rId4" imgW="2659188" imgH="2212376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3573016"/>
                        <a:ext cx="3517900" cy="293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4" descr="Imagini pentru ieder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005064"/>
            <a:ext cx="1728192" cy="2571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23528" y="476672"/>
          <a:ext cx="835292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3490" name="Picture 2" descr="Imagini pentru micosi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2204864"/>
            <a:ext cx="1756470" cy="13187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56176" y="2636912"/>
            <a:ext cx="10081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 smtClean="0"/>
              <a:t>Micoze</a:t>
            </a:r>
            <a:endParaRPr lang="en-US" dirty="0"/>
          </a:p>
        </p:txBody>
      </p:sp>
      <p:pic>
        <p:nvPicPr>
          <p:cNvPr id="63492" name="Picture 4" descr="Imagini pentru bronsit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548680"/>
            <a:ext cx="1800201" cy="1440160"/>
          </a:xfrm>
          <a:prstGeom prst="rect">
            <a:avLst/>
          </a:prstGeom>
          <a:noFill/>
        </p:spPr>
      </p:pic>
      <p:pic>
        <p:nvPicPr>
          <p:cNvPr id="63494" name="Picture 6" descr="Imagini pentru celulit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3717032"/>
            <a:ext cx="3528392" cy="2169962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6948264" y="1916832"/>
            <a:ext cx="1584176" cy="4320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Asocieri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4290"/>
            <a:ext cx="3500462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RUSCI RHI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ZOMA</a:t>
            </a: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Ghimpe, iederă spinoasă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Rusci aculeati rhizoma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28596" y="1428736"/>
            <a:ext cx="2357454" cy="16750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16566486"/>
              </p:ext>
            </p:extLst>
          </p:nvPr>
        </p:nvGraphicFramePr>
        <p:xfrm>
          <a:off x="755576" y="1628800"/>
          <a:ext cx="5745250" cy="3729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24" name="Picture 4" descr="Imagini pentru insuficienta veno-limfati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285727"/>
            <a:ext cx="2643158" cy="1321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Imagini pentru hemorroid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1785926"/>
            <a:ext cx="2060536" cy="152292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34" y="5643578"/>
            <a:ext cx="264320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!!!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Intern  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extracte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standardizate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071934" y="3643314"/>
          <a:ext cx="4550052" cy="2777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S ChemDraw Drawing" r:id="rId11" imgW="3351046" imgH="2049336" progId="">
                  <p:embed/>
                </p:oleObj>
              </mc:Choice>
              <mc:Fallback>
                <p:oleObj name="CS ChemDraw Drawing" r:id="rId11" imgW="3351046" imgH="2049336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4" y="3643314"/>
                        <a:ext cx="4550052" cy="27777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39552" y="1124744"/>
          <a:ext cx="638403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 descr="C:\Users\Lidia\Desktop\poze 2 curs 13\hedera\frunz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933056"/>
            <a:ext cx="1669418" cy="1257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Imagini pentru atenti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988840"/>
            <a:ext cx="1345332" cy="1345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dia\Desktop\poze 2 curs 13\hedera\pros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222" y="332656"/>
            <a:ext cx="2651155" cy="2431487"/>
          </a:xfrm>
          <a:prstGeom prst="rect">
            <a:avLst/>
          </a:prstGeom>
          <a:noFill/>
        </p:spPr>
      </p:pic>
      <p:pic>
        <p:nvPicPr>
          <p:cNvPr id="64514" name="Picture 2" descr="Herbion Ivy Sirop expectorant cu extract  de iedera"/>
          <p:cNvPicPr>
            <a:picLocks noChangeAspect="1" noChangeArrowheads="1"/>
          </p:cNvPicPr>
          <p:nvPr/>
        </p:nvPicPr>
        <p:blipFill>
          <a:blip r:embed="rId3" cstate="print"/>
          <a:srcRect l="24570" r="24401"/>
          <a:stretch>
            <a:fillRect/>
          </a:stretch>
        </p:blipFill>
        <p:spPr bwMode="auto">
          <a:xfrm>
            <a:off x="1187158" y="3086717"/>
            <a:ext cx="1656184" cy="3245556"/>
          </a:xfrm>
          <a:prstGeom prst="rect">
            <a:avLst/>
          </a:prstGeom>
          <a:noFill/>
        </p:spPr>
      </p:pic>
      <p:sp>
        <p:nvSpPr>
          <p:cNvPr id="64516" name="AutoShape 4" descr="Imagini pentru crema anticelulitica cu ied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Imagine similar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7161" r="8554" b="9564"/>
          <a:stretch/>
        </p:blipFill>
        <p:spPr bwMode="auto">
          <a:xfrm>
            <a:off x="5855170" y="3356992"/>
            <a:ext cx="2336837" cy="33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Imagini pentru prospan cp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7965" y="172017"/>
            <a:ext cx="2414042" cy="2414042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347864" y="2503509"/>
            <a:ext cx="4169449" cy="12056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FITOMEDICAMENTE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Imagini pentru suplifo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6" y="3409730"/>
            <a:ext cx="1744791" cy="2679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Imagini pentru crema anticelulitica iede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49" y="980728"/>
            <a:ext cx="2267575" cy="20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hederi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46" y="2204864"/>
            <a:ext cx="3723878" cy="372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004048" y="548680"/>
            <a:ext cx="4139952" cy="12961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SUPLIMENTE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4817473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Senegae radix / polygalae radix</a:t>
            </a:r>
          </a:p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Polygala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senega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Polygalaceae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Imagini pentru senegae rad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303" y="2483292"/>
            <a:ext cx="2872659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2" descr="C:\Users\Lidia\Desktop\poze 2 curs 13\senegae\poligala seneg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0648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395536" y="1196752"/>
            <a:ext cx="4968552" cy="32403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apono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ide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(senegozide)</a:t>
            </a:r>
          </a:p>
          <a:p>
            <a:pPr algn="ctr"/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acţiune expectorantă</a:t>
            </a:r>
          </a:p>
          <a:p>
            <a:pPr algn="ctr"/>
            <a:endParaRPr lang="ro-RO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bronşite acute şi cronice</a:t>
            </a:r>
            <a:endParaRPr lang="ro-RO" sz="2000" dirty="0"/>
          </a:p>
        </p:txBody>
      </p:sp>
      <p:sp>
        <p:nvSpPr>
          <p:cNvPr id="6" name="Down Arrow 5"/>
          <p:cNvSpPr/>
          <p:nvPr/>
        </p:nvSpPr>
        <p:spPr>
          <a:xfrm>
            <a:off x="2627784" y="1988840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616912" y="319742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Imagini pentru l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56" y="4643532"/>
            <a:ext cx="1623694" cy="17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ine similar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r="17871"/>
          <a:stretch/>
        </p:blipFill>
        <p:spPr bwMode="auto">
          <a:xfrm>
            <a:off x="1395795" y="4581128"/>
            <a:ext cx="133646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332656"/>
            <a:ext cx="5286412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ERYNGII PLANI HERBA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, scai vânăt </a:t>
            </a:r>
          </a:p>
        </p:txBody>
      </p:sp>
      <p:sp>
        <p:nvSpPr>
          <p:cNvPr id="3" name="Curved Down Arrow 2"/>
          <p:cNvSpPr/>
          <p:nvPr/>
        </p:nvSpPr>
        <p:spPr>
          <a:xfrm>
            <a:off x="2627784" y="1412776"/>
            <a:ext cx="1656184" cy="1008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2564904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saponozide triterpenice, flavone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urved Up Arrow 5"/>
          <p:cNvSpPr/>
          <p:nvPr/>
        </p:nvSpPr>
        <p:spPr>
          <a:xfrm>
            <a:off x="5004048" y="3068960"/>
            <a:ext cx="1008112" cy="115212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4365104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acțiune expectorantă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Imagini pentru scai vanat imagin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r="17450"/>
          <a:stretch/>
        </p:blipFill>
        <p:spPr bwMode="auto">
          <a:xfrm>
            <a:off x="467544" y="1556792"/>
            <a:ext cx="1296144" cy="209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dn.shopify.com/s/files/1/0639/6429/products/30221_large.jpeg?v=1427362946"/>
          <p:cNvPicPr>
            <a:picLocks noChangeAspect="1" noChangeArrowheads="1"/>
          </p:cNvPicPr>
          <p:nvPr/>
        </p:nvPicPr>
        <p:blipFill rotWithShape="1">
          <a:blip r:embed="rId3" cstate="print"/>
          <a:srcRect l="28075" t="16487" r="24358" b="10721"/>
          <a:stretch/>
        </p:blipFill>
        <p:spPr bwMode="auto">
          <a:xfrm>
            <a:off x="1979712" y="2636912"/>
            <a:ext cx="1257300" cy="1924051"/>
          </a:xfrm>
          <a:prstGeom prst="rect">
            <a:avLst/>
          </a:prstGeom>
          <a:noFill/>
        </p:spPr>
      </p:pic>
      <p:pic>
        <p:nvPicPr>
          <p:cNvPr id="10" name="Picture 6" descr="Imagine similar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3" y="4474883"/>
            <a:ext cx="218122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ini pentru plantusi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 t="306" r="26024" b="-306"/>
          <a:stretch/>
        </p:blipFill>
        <p:spPr bwMode="auto">
          <a:xfrm>
            <a:off x="7452320" y="1340768"/>
            <a:ext cx="1073195" cy="247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ine similar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89040"/>
            <a:ext cx="1058128" cy="24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ine similar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97152"/>
            <a:ext cx="2262076" cy="177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ine similar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1440160" cy="19226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9592" y="764704"/>
            <a:ext cx="7632848" cy="12733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 CU ACŢIUNE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CICATRIZANTĂ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Imagini pentru piele de 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8880"/>
            <a:ext cx="3190875" cy="2381250"/>
          </a:xfrm>
          <a:prstGeom prst="rect">
            <a:avLst/>
          </a:prstGeom>
          <a:noFill/>
        </p:spPr>
      </p:pic>
      <p:pic>
        <p:nvPicPr>
          <p:cNvPr id="67588" name="Picture 4" descr="Imagini pentru leziuni ale pielii"/>
          <p:cNvPicPr>
            <a:picLocks noChangeAspect="1" noChangeArrowheads="1"/>
          </p:cNvPicPr>
          <p:nvPr/>
        </p:nvPicPr>
        <p:blipFill>
          <a:blip r:embed="rId3" cstate="print"/>
          <a:srcRect b="4878"/>
          <a:stretch>
            <a:fillRect/>
          </a:stretch>
        </p:blipFill>
        <p:spPr bwMode="auto">
          <a:xfrm>
            <a:off x="4499992" y="2996952"/>
            <a:ext cx="3936437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ini pentru centellae her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301208"/>
            <a:ext cx="1728192" cy="1382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23528" y="260648"/>
            <a:ext cx="45720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Centellae herba</a:t>
            </a:r>
          </a:p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Centella asiatica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Apiaceae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-324544" y="11967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5292080" y="332656"/>
          <a:ext cx="3312368" cy="263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7" name="CS ChemDraw Drawing" r:id="rId9" imgW="2752047" imgH="2180523" progId="">
                  <p:embed/>
                </p:oleObj>
              </mc:Choice>
              <mc:Fallback>
                <p:oleObj name="CS ChemDraw Drawing" r:id="rId9" imgW="2752047" imgH="2180523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332656"/>
                        <a:ext cx="3312368" cy="2631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5004048" y="3501008"/>
          <a:ext cx="3621639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8" name="CS ChemDraw Drawing" r:id="rId11" imgW="2750428" imgH="2181873" progId="">
                  <p:embed/>
                </p:oleObj>
              </mc:Choice>
              <mc:Fallback>
                <p:oleObj name="CS ChemDraw Drawing" r:id="rId11" imgW="2750428" imgH="2181873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501008"/>
                        <a:ext cx="3621639" cy="2880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576" y="5805264"/>
            <a:ext cx="194421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GOTU KOLA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idia\Desktop\poze 2 curs 13\Centella\pl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564904"/>
            <a:ext cx="1804045" cy="1293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Arrow Connector 3"/>
          <p:cNvCxnSpPr>
            <a:stCxn id="2" idx="2"/>
          </p:cNvCxnSpPr>
          <p:nvPr/>
        </p:nvCxnSpPr>
        <p:spPr>
          <a:xfrm rot="16200000" flipH="1">
            <a:off x="4234429" y="4305875"/>
            <a:ext cx="1213704" cy="3186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00430" y="5143512"/>
            <a:ext cx="352839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stimulează reepitelizarea, și angiogeneza la nivelul pielii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>
            <a:off x="5583957" y="3211637"/>
            <a:ext cx="1580331" cy="4333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44208" y="3933056"/>
            <a:ext cx="208823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crește producția de colagen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4149080"/>
            <a:ext cx="3528392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activitate antioxidantă, scade nivelul de malonildialdehidă la nivelul arsurilor solare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79712" y="2924944"/>
            <a:ext cx="1656185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1560" y="548680"/>
            <a:ext cx="525658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stimulează formarea ţesutului reticulo-endotelial şi evită deformarea patologică a cicatrizării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843808" y="1412776"/>
            <a:ext cx="1944216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9634" name="Picture 2" descr="Imagini pentru wound"/>
          <p:cNvPicPr>
            <a:picLocks noChangeAspect="1" noChangeArrowheads="1"/>
          </p:cNvPicPr>
          <p:nvPr/>
        </p:nvPicPr>
        <p:blipFill>
          <a:blip r:embed="rId3" cstate="print"/>
          <a:srcRect r="1002" b="4172"/>
          <a:stretch>
            <a:fillRect/>
          </a:stretch>
        </p:blipFill>
        <p:spPr bwMode="auto">
          <a:xfrm>
            <a:off x="6012160" y="1340768"/>
            <a:ext cx="2388546" cy="1734054"/>
          </a:xfrm>
          <a:prstGeom prst="rect">
            <a:avLst/>
          </a:prstGeom>
          <a:noFill/>
        </p:spPr>
      </p:pic>
      <p:pic>
        <p:nvPicPr>
          <p:cNvPr id="69636" name="Picture 4" descr="Imagini pentru sc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5"/>
            <a:ext cx="2016224" cy="1344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11560" y="332656"/>
          <a:ext cx="604867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0658" name="AutoShape 2" descr="Imagini pentru arsuri sol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60" name="Picture 4" descr="Imagini pentru arsuri sola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88640"/>
            <a:ext cx="2592288" cy="1459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2" name="Picture 6" descr="Imagini pentru arsura grad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628800"/>
            <a:ext cx="2232248" cy="1763476"/>
          </a:xfrm>
          <a:prstGeom prst="rect">
            <a:avLst/>
          </a:prstGeom>
          <a:noFill/>
        </p:spPr>
      </p:pic>
      <p:pic>
        <p:nvPicPr>
          <p:cNvPr id="70664" name="Picture 8" descr="Imagini pentru ulcer varicos simptom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653136"/>
            <a:ext cx="1844759" cy="1656184"/>
          </a:xfrm>
          <a:prstGeom prst="rect">
            <a:avLst/>
          </a:prstGeom>
          <a:noFill/>
        </p:spPr>
      </p:pic>
      <p:pic>
        <p:nvPicPr>
          <p:cNvPr id="70666" name="Picture 10" descr="Imagini pentru insuficienta venoasa cronic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4509120"/>
            <a:ext cx="2304256" cy="1884068"/>
          </a:xfrm>
          <a:prstGeom prst="rect">
            <a:avLst/>
          </a:prstGeom>
          <a:noFill/>
        </p:spPr>
      </p:pic>
      <p:pic>
        <p:nvPicPr>
          <p:cNvPr id="70668" name="Picture 12" descr="Imagini pentru dermatocosmetic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4869160"/>
            <a:ext cx="1872208" cy="15164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idia\Desktop\poze 2 curs 13\Centella\frunze cente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3"/>
            <a:ext cx="1440160" cy="2695909"/>
          </a:xfrm>
          <a:prstGeom prst="rect">
            <a:avLst/>
          </a:prstGeom>
          <a:noFill/>
        </p:spPr>
      </p:pic>
      <p:pic>
        <p:nvPicPr>
          <p:cNvPr id="73730" name="Picture 2" descr="Imagini pentru medicamente cu cent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429000"/>
            <a:ext cx="2160240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8" descr="https://www.aboca.com/sites/www.aboca.com/files/styles/width_328/public/images/product/ruscoven_biozel_0.png?itok=OZhbZQT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836712"/>
            <a:ext cx="3176772" cy="1656184"/>
          </a:xfrm>
          <a:prstGeom prst="rect">
            <a:avLst/>
          </a:prstGeom>
          <a:noFill/>
        </p:spPr>
      </p:pic>
      <p:pic>
        <p:nvPicPr>
          <p:cNvPr id="5" name="Picture 2" descr="Imagini pentru madecasso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4" b="23311"/>
          <a:stretch/>
        </p:blipFill>
        <p:spPr bwMode="auto">
          <a:xfrm>
            <a:off x="2771800" y="3140968"/>
            <a:ext cx="3494468" cy="13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Lidia\Desktop\poze 2 curs 13\Centella\protector hepat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76672"/>
            <a:ext cx="1443039" cy="2405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3732" name="Picture 4" descr="Imagini pentru medicamente cu centell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861048"/>
            <a:ext cx="2448272" cy="2448272"/>
          </a:xfrm>
          <a:prstGeom prst="rect">
            <a:avLst/>
          </a:prstGeom>
          <a:noFill/>
        </p:spPr>
      </p:pic>
      <p:pic>
        <p:nvPicPr>
          <p:cNvPr id="73734" name="Picture 6" descr="Imagini pentru medicamente cu centell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4653136"/>
            <a:ext cx="1800200" cy="1800200"/>
          </a:xfrm>
          <a:prstGeom prst="rect">
            <a:avLst/>
          </a:prstGeom>
          <a:noFill/>
        </p:spPr>
      </p:pic>
      <p:pic>
        <p:nvPicPr>
          <p:cNvPr id="73736" name="Picture 8" descr="Serum cu extract de centella, 20 ml, COSRX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4653136"/>
            <a:ext cx="1827584" cy="1827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764704"/>
            <a:ext cx="345638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FITO</a:t>
            </a:r>
            <a:r>
              <a:rPr lang="ro-RO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MEDICAMENT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o-RO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4" descr="Imagini pentru cyclo 3 fort"/>
          <p:cNvPicPr>
            <a:picLocks noChangeAspect="1" noChangeArrowheads="1"/>
          </p:cNvPicPr>
          <p:nvPr/>
        </p:nvPicPr>
        <p:blipFill>
          <a:blip r:embed="rId2" cstate="print"/>
          <a:srcRect t="22680" b="24401"/>
          <a:stretch>
            <a:fillRect/>
          </a:stretch>
        </p:blipFill>
        <p:spPr bwMode="auto">
          <a:xfrm>
            <a:off x="719961" y="1700807"/>
            <a:ext cx="4127992" cy="218450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3902232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Capsule (extract uscat titrat în 150 mg heterozide sterolice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6" descr="Imagini pentru proctolog"/>
          <p:cNvPicPr>
            <a:picLocks noChangeAspect="1" noChangeArrowheads="1"/>
          </p:cNvPicPr>
          <p:nvPr/>
        </p:nvPicPr>
        <p:blipFill>
          <a:blip r:embed="rId3" cstate="print"/>
          <a:srcRect t="13476" b="19146"/>
          <a:stretch>
            <a:fillRect/>
          </a:stretch>
        </p:blipFill>
        <p:spPr bwMode="auto">
          <a:xfrm>
            <a:off x="4912110" y="2940994"/>
            <a:ext cx="3812505" cy="25688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6096" y="550980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ruscogenin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4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000100" y="500042"/>
          <a:ext cx="7746654" cy="559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Imagini pentru atent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500042"/>
            <a:ext cx="1512168" cy="1512168"/>
          </a:xfrm>
          <a:prstGeom prst="rect">
            <a:avLst/>
          </a:prstGeom>
          <a:noFill/>
        </p:spPr>
      </p:pic>
      <p:pic>
        <p:nvPicPr>
          <p:cNvPr id="5" name="Picture 2" descr="C:\Users\Lidia\Desktop\poze curs 13\saponozide\calendula\galbenele\galbene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1800642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C:\Users\Ligia\Desktop\foto curs saponozide\hedera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4857760"/>
            <a:ext cx="1382972" cy="1401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9592" y="764704"/>
            <a:ext cx="7632848" cy="12733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 CU ACŢIUNE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DETERSIVĂ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Imagini pentru foam ba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3840427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6" name="Picture 4" descr="Imagini pentru dermatocosme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573016"/>
            <a:ext cx="2762250" cy="2238376"/>
          </a:xfrm>
          <a:prstGeom prst="rect">
            <a:avLst/>
          </a:prstGeom>
          <a:noFill/>
        </p:spPr>
      </p:pic>
      <p:sp>
        <p:nvSpPr>
          <p:cNvPr id="5" name="Curved Down Arrow 4"/>
          <p:cNvSpPr/>
          <p:nvPr/>
        </p:nvSpPr>
        <p:spPr>
          <a:xfrm>
            <a:off x="4572000" y="3284984"/>
            <a:ext cx="1008112" cy="936104"/>
          </a:xfrm>
          <a:prstGeom prst="curved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60649"/>
            <a:ext cx="3888432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Saponariae rubrae radix</a:t>
            </a:r>
          </a:p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Saponaria officinalis, săpunariţă,</a:t>
            </a:r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Caryophyllaceae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984" y="260648"/>
            <a:ext cx="4536504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b="1" i="1" cap="all" dirty="0" smtClean="0">
                <a:latin typeface="Times New Roman" pitchFamily="18" charset="0"/>
                <a:cs typeface="Times New Roman" pitchFamily="18" charset="0"/>
              </a:rPr>
              <a:t>Saponariae albae radix</a:t>
            </a:r>
          </a:p>
          <a:p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Gypsophilla paniculata, floarea miresei, Caryophyllaceae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Lidia\Desktop\poze 2 curs 13\saponaria\sap off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911027" y="969293"/>
            <a:ext cx="1800225" cy="254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Lidia\Desktop\poze 2 curs 13\saponaria\gips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196752"/>
            <a:ext cx="2514600" cy="1819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own Arrow 5"/>
          <p:cNvSpPr/>
          <p:nvPr/>
        </p:nvSpPr>
        <p:spPr>
          <a:xfrm>
            <a:off x="1547664" y="3140968"/>
            <a:ext cx="504056" cy="115212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020272" y="2924944"/>
            <a:ext cx="514399" cy="131885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7544" y="450912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2-5%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saporubină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(saponozide ale gipsogenolului şi ale acidului gipsogenic).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56176" y="4293096"/>
            <a:ext cx="2699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15-20%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 saponalbină 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(saponozide ale gipsogenolului şi ale derivaţilor acestuia).</a:t>
            </a:r>
            <a:endParaRPr lang="en-US" dirty="0"/>
          </a:p>
        </p:txBody>
      </p:sp>
      <p:pic>
        <p:nvPicPr>
          <p:cNvPr id="76802" name="Picture 2" descr="Spuma de curatare Bio corp si par pentru toata familia, 500 ml, Cattier&lt;br /&gt;&lt;span class=&quot;small&quot;&gt;[3283950020121]&lt;/span&gt;"/>
          <p:cNvPicPr>
            <a:picLocks noChangeAspect="1" noChangeArrowheads="1"/>
          </p:cNvPicPr>
          <p:nvPr/>
        </p:nvPicPr>
        <p:blipFill>
          <a:blip r:embed="rId5" cstate="print"/>
          <a:srcRect l="25849" r="25535" b="-271"/>
          <a:stretch>
            <a:fillRect/>
          </a:stretch>
        </p:blipFill>
        <p:spPr bwMode="auto">
          <a:xfrm>
            <a:off x="3635896" y="4581128"/>
            <a:ext cx="907737" cy="1872208"/>
          </a:xfrm>
          <a:prstGeom prst="rect">
            <a:avLst/>
          </a:prstGeom>
          <a:noFill/>
        </p:spPr>
      </p:pic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2771800" y="1844824"/>
          <a:ext cx="3122869" cy="2604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" name="CS ChemDraw Drawing" r:id="rId6" imgW="2652979" imgH="2212646" progId="">
                  <p:embed/>
                </p:oleObj>
              </mc:Choice>
              <mc:Fallback>
                <p:oleObj name="CS ChemDraw Drawing" r:id="rId6" imgW="2652979" imgH="2212646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1844824"/>
                        <a:ext cx="3122869" cy="2604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5" name="Picture 5" descr="Imagini pentru saponaria medicamente"/>
          <p:cNvPicPr>
            <a:picLocks noChangeAspect="1" noChangeArrowheads="1"/>
          </p:cNvPicPr>
          <p:nvPr/>
        </p:nvPicPr>
        <p:blipFill>
          <a:blip r:embed="rId8" cstate="print"/>
          <a:srcRect l="23940" r="24401"/>
          <a:stretch>
            <a:fillRect/>
          </a:stretch>
        </p:blipFill>
        <p:spPr bwMode="auto">
          <a:xfrm>
            <a:off x="5292080" y="4509119"/>
            <a:ext cx="936104" cy="1812073"/>
          </a:xfrm>
          <a:prstGeom prst="rect">
            <a:avLst/>
          </a:prstGeom>
          <a:noFill/>
        </p:spPr>
      </p:pic>
      <p:pic>
        <p:nvPicPr>
          <p:cNvPr id="13" name="Picture 4" descr="F:\curs saponozide\actiune saponozide\demachiere 2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5589240"/>
            <a:ext cx="1234423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9592" y="764704"/>
            <a:ext cx="7632848" cy="127334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 CU ACŢIUNE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 NEUROTONICĂ/</a:t>
            </a:r>
          </a:p>
          <a:p>
            <a:pPr algn="ctr"/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ANTISTRESS-ADAPTOGENĂ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Imagini pentru neur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4176464" cy="2351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7828" name="Picture 4" descr="Imagini pentru st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284984"/>
            <a:ext cx="2880320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9552" y="260648"/>
            <a:ext cx="4320480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BACOPA MONIERI -  BRAHMI </a:t>
            </a:r>
            <a:endParaRPr lang="ro-RO" sz="20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6" name="Picture 2" descr="Imagini pentru bacopa monnie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764704"/>
            <a:ext cx="2501041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79512" y="1268760"/>
            <a:ext cx="5328592" cy="129614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Saponozide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triterpenice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bacosida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bacoposida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bacosaponina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8" name="Picture 4" descr="Imagini pentru BACOSI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4716049" cy="26842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20072" y="2996952"/>
            <a:ext cx="3528392" cy="34778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țiune neurotonică;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îmbunătățește memoria;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acțiune + în boli neurodegenerative (Parkinson, Alzheimer) – inhibă peroxidarea lipidică la nivel neuronal;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↓ toxicitatea indusă de glutamat asupra neuronilor;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inhibă activitatea unor enzime (acetilcolinesteraza etc);</a:t>
            </a:r>
          </a:p>
          <a:p>
            <a:pPr>
              <a:buFont typeface="Wingdings" pitchFamily="2" charset="2"/>
              <a:buChar char="ü"/>
            </a:pP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↑ serotonina în hippocampus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580526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Bacosida 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67544" y="476672"/>
          <a:ext cx="748883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350100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Tulburări de memorie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4" name="Picture 2" descr="Imagini pentru memory los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268760"/>
            <a:ext cx="2088952" cy="1728192"/>
          </a:xfrm>
          <a:prstGeom prst="rect">
            <a:avLst/>
          </a:prstGeom>
          <a:noFill/>
        </p:spPr>
      </p:pic>
      <p:pic>
        <p:nvPicPr>
          <p:cNvPr id="84996" name="Picture 4" descr="Imagini pentru parkinson disease"/>
          <p:cNvPicPr>
            <a:picLocks noChangeAspect="1" noChangeArrowheads="1"/>
          </p:cNvPicPr>
          <p:nvPr/>
        </p:nvPicPr>
        <p:blipFill>
          <a:blip r:embed="rId8" cstate="print"/>
          <a:srcRect r="11647"/>
          <a:stretch>
            <a:fillRect/>
          </a:stretch>
        </p:blipFill>
        <p:spPr bwMode="auto">
          <a:xfrm>
            <a:off x="4139952" y="4509120"/>
            <a:ext cx="4392488" cy="1728192"/>
          </a:xfrm>
          <a:prstGeom prst="rect">
            <a:avLst/>
          </a:prstGeom>
          <a:noFill/>
        </p:spPr>
      </p:pic>
      <p:pic>
        <p:nvPicPr>
          <p:cNvPr id="84998" name="Picture 6" descr="Imagini pentru alzheime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221088"/>
            <a:ext cx="2880320" cy="2381944"/>
          </a:xfrm>
          <a:prstGeom prst="rect">
            <a:avLst/>
          </a:prstGeom>
          <a:noFill/>
        </p:spPr>
      </p:pic>
      <p:pic>
        <p:nvPicPr>
          <p:cNvPr id="85000" name="Picture 8" descr="Imagini pentru epileps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260648"/>
            <a:ext cx="1691680" cy="1125737"/>
          </a:xfrm>
          <a:prstGeom prst="rect">
            <a:avLst/>
          </a:prstGeom>
          <a:noFill/>
        </p:spPr>
      </p:pic>
      <p:sp>
        <p:nvSpPr>
          <p:cNvPr id="85002" name="AutoShape 10" descr="Imagini pentru anxie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004" name="AutoShape 12" descr="Imagini pentru anxie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5006" name="Picture 14" descr="Imagini pentru anxiet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908720"/>
            <a:ext cx="2246650" cy="936104"/>
          </a:xfrm>
          <a:prstGeom prst="rect">
            <a:avLst/>
          </a:prstGeom>
          <a:noFill/>
        </p:spPr>
      </p:pic>
      <p:sp>
        <p:nvSpPr>
          <p:cNvPr id="85008" name="AutoShape 16" descr="Imagini pentru depres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5010" name="Picture 18" descr="Imagini pentru depressi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3068960"/>
            <a:ext cx="2376264" cy="1336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agini pentru medicamente cu bacopa monnieri"/>
          <p:cNvPicPr>
            <a:picLocks noChangeAspect="1" noChangeArrowheads="1"/>
          </p:cNvPicPr>
          <p:nvPr/>
        </p:nvPicPr>
        <p:blipFill>
          <a:blip r:embed="rId2" cstate="print"/>
          <a:srcRect l="24192" r="22889"/>
          <a:stretch>
            <a:fillRect/>
          </a:stretch>
        </p:blipFill>
        <p:spPr bwMode="auto">
          <a:xfrm>
            <a:off x="611560" y="620688"/>
            <a:ext cx="1080120" cy="2041072"/>
          </a:xfrm>
          <a:prstGeom prst="rect">
            <a:avLst/>
          </a:prstGeom>
          <a:noFill/>
        </p:spPr>
      </p:pic>
      <p:pic>
        <p:nvPicPr>
          <p:cNvPr id="86020" name="Picture 4" descr="Imagini pentru medicamente cu bacopa monnie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2123728" cy="2123728"/>
          </a:xfrm>
          <a:prstGeom prst="rect">
            <a:avLst/>
          </a:prstGeom>
          <a:noFill/>
        </p:spPr>
      </p:pic>
      <p:pic>
        <p:nvPicPr>
          <p:cNvPr id="86022" name="Picture 6" descr="Imagini pentru medicamente cu bacopa monnie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4664"/>
            <a:ext cx="1432562" cy="2573464"/>
          </a:xfrm>
          <a:prstGeom prst="rect">
            <a:avLst/>
          </a:prstGeom>
          <a:noFill/>
        </p:spPr>
      </p:pic>
      <p:pic>
        <p:nvPicPr>
          <p:cNvPr id="86024" name="Picture 8" descr="Stresclin Complex - Sun Wave Pharm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127276" y="2641476"/>
            <a:ext cx="1238250" cy="2381250"/>
          </a:xfrm>
          <a:prstGeom prst="rect">
            <a:avLst/>
          </a:prstGeom>
          <a:noFill/>
        </p:spPr>
      </p:pic>
      <p:pic>
        <p:nvPicPr>
          <p:cNvPr id="86026" name="Picture 10" descr="Neurovert - Sun Wave Pharma"/>
          <p:cNvPicPr>
            <a:picLocks noChangeAspect="1" noChangeArrowheads="1"/>
          </p:cNvPicPr>
          <p:nvPr/>
        </p:nvPicPr>
        <p:blipFill>
          <a:blip r:embed="rId6" cstate="print"/>
          <a:srcRect t="24762" b="28190"/>
          <a:stretch>
            <a:fillRect/>
          </a:stretch>
        </p:blipFill>
        <p:spPr bwMode="auto">
          <a:xfrm>
            <a:off x="3908768" y="404664"/>
            <a:ext cx="1989696" cy="1800200"/>
          </a:xfrm>
          <a:prstGeom prst="rect">
            <a:avLst/>
          </a:prstGeom>
          <a:noFill/>
        </p:spPr>
      </p:pic>
      <p:pic>
        <p:nvPicPr>
          <p:cNvPr id="86028" name="Picture 12" descr="Imagini pentru medicamente cu bacopa monnier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60648"/>
            <a:ext cx="2016224" cy="2016224"/>
          </a:xfrm>
          <a:prstGeom prst="rect">
            <a:avLst/>
          </a:prstGeom>
          <a:noFill/>
        </p:spPr>
      </p:pic>
      <p:pic>
        <p:nvPicPr>
          <p:cNvPr id="86030" name="Picture 14" descr="Imagini pentru medicamente cu bacopa monnier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060848"/>
            <a:ext cx="1224136" cy="2224371"/>
          </a:xfrm>
          <a:prstGeom prst="rect">
            <a:avLst/>
          </a:prstGeom>
          <a:noFill/>
        </p:spPr>
      </p:pic>
      <p:pic>
        <p:nvPicPr>
          <p:cNvPr id="86032" name="Picture 16" descr="Stresclin GI, 60 capsule, Sun Wave Pharma&lt;br /&gt;&lt;span class=&quot;small&quot;&gt;[6425746000161]&lt;/span&gt;"/>
          <p:cNvPicPr>
            <a:picLocks noChangeAspect="1" noChangeArrowheads="1"/>
          </p:cNvPicPr>
          <p:nvPr/>
        </p:nvPicPr>
        <p:blipFill>
          <a:blip r:embed="rId9" cstate="print"/>
          <a:srcRect l="17010" t="5670" r="13061" b="3611"/>
          <a:stretch>
            <a:fillRect/>
          </a:stretch>
        </p:blipFill>
        <p:spPr bwMode="auto">
          <a:xfrm>
            <a:off x="6660232" y="2492896"/>
            <a:ext cx="1584176" cy="2055147"/>
          </a:xfrm>
          <a:prstGeom prst="rect">
            <a:avLst/>
          </a:prstGeom>
          <a:noFill/>
        </p:spPr>
      </p:pic>
      <p:pic>
        <p:nvPicPr>
          <p:cNvPr id="86034" name="Picture 18" descr="Stresclin, 60 capsule, Sun Wave Pharma&lt;br /&gt;&lt;span class=&quot;small&quot;&gt;[6425746000680]&lt;/span&g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4365104"/>
            <a:ext cx="2225824" cy="2225824"/>
          </a:xfrm>
          <a:prstGeom prst="rect">
            <a:avLst/>
          </a:prstGeom>
          <a:noFill/>
        </p:spPr>
      </p:pic>
      <p:pic>
        <p:nvPicPr>
          <p:cNvPr id="11" name="Picture 4" descr="http://www.naturetherapy.com/homeopathy/sbl-bacopa-monnieri-1x-brahm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37112"/>
            <a:ext cx="2214578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5508104" y="4653136"/>
            <a:ext cx="2592288" cy="64807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Asocieri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36" name="Picture 20" descr="Imagini pentru ginkgo bilob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96069" y="5373216"/>
            <a:ext cx="1464163" cy="1098122"/>
          </a:xfrm>
          <a:prstGeom prst="rect">
            <a:avLst/>
          </a:prstGeom>
          <a:noFill/>
        </p:spPr>
      </p:pic>
      <p:pic>
        <p:nvPicPr>
          <p:cNvPr id="86038" name="Picture 22" descr="Imagini pentru ashwagandha withania somnifer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20272" y="5301208"/>
            <a:ext cx="1584176" cy="118813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5536" y="188640"/>
            <a:ext cx="19442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.v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/extract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85728"/>
            <a:ext cx="492922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400" b="1" i="1" cap="all" dirty="0" smtClean="0">
                <a:latin typeface="Times New Roman" pitchFamily="18" charset="0"/>
                <a:cs typeface="Times New Roman" pitchFamily="18" charset="0"/>
              </a:rPr>
              <a:t>Ginseng radix – </a:t>
            </a:r>
            <a:r>
              <a:rPr lang="ro-RO" sz="2400" b="1" dirty="0" smtClean="0">
                <a:latin typeface="Times New Roman" pitchFamily="18" charset="0"/>
                <a:cs typeface="Times New Roman" pitchFamily="18" charset="0"/>
              </a:rPr>
              <a:t>rădăcina vieţii</a:t>
            </a:r>
            <a:endParaRPr lang="ro-RO" sz="2400" b="1" cap="al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2400" b="1" i="1" dirty="0" smtClean="0">
                <a:latin typeface="Times New Roman" pitchFamily="18" charset="0"/>
                <a:cs typeface="Times New Roman" pitchFamily="18" charset="0"/>
              </a:rPr>
              <a:t>Panax ginseng, ginseng, Araliaceae</a:t>
            </a:r>
          </a:p>
        </p:txBody>
      </p:sp>
      <p:pic>
        <p:nvPicPr>
          <p:cNvPr id="3" name="Picture 14" descr="C:\Users\Lidia\Desktop\poze curs 13\saponozide\ginseng\rada ginse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1928826" cy="2127116"/>
          </a:xfrm>
          <a:prstGeom prst="rect">
            <a:avLst/>
          </a:prstGeom>
          <a:noFill/>
        </p:spPr>
      </p:pic>
      <p:sp>
        <p:nvSpPr>
          <p:cNvPr id="4" name="Curved Down Arrow 3"/>
          <p:cNvSpPr/>
          <p:nvPr/>
        </p:nvSpPr>
        <p:spPr>
          <a:xfrm>
            <a:off x="3214678" y="1357298"/>
            <a:ext cx="1571636" cy="1143008"/>
          </a:xfrm>
          <a:prstGeom prst="curved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430" y="2643182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b="1" i="1" dirty="0" smtClean="0">
                <a:latin typeface="Times New Roman" pitchFamily="18" charset="0"/>
                <a:cs typeface="Times New Roman" pitchFamily="18" charset="0"/>
              </a:rPr>
              <a:t>Panax ginseng – Ginseng radix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ginseng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coreean</a:t>
            </a:r>
            <a:endParaRPr lang="ro-RO" dirty="0"/>
          </a:p>
        </p:txBody>
      </p:sp>
      <p:pic>
        <p:nvPicPr>
          <p:cNvPr id="7" name="Picture 9" descr="C:\Users\Lidia\Desktop\poze curs 13\saponozide\ginseng\panax quinquefoliu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86190"/>
            <a:ext cx="2476500" cy="1847850"/>
          </a:xfrm>
          <a:prstGeom prst="rect">
            <a:avLst/>
          </a:prstGeom>
          <a:noFill/>
        </p:spPr>
      </p:pic>
      <p:pic>
        <p:nvPicPr>
          <p:cNvPr id="8" name="Picture 13" descr="C:\Users\Lidia\Desktop\poze curs 13\saponozide\ginseng\rad P. noto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5072074"/>
            <a:ext cx="1950300" cy="1304928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>
            <a:off x="4857752" y="4857760"/>
            <a:ext cx="1071570" cy="85725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14942" y="5786454"/>
            <a:ext cx="2857520" cy="64294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 smtClean="0">
                <a:latin typeface="Times New Roman" pitchFamily="18" charset="0"/>
                <a:cs typeface="Times New Roman" pitchFamily="18" charset="0"/>
              </a:rPr>
              <a:t>Panax notoginseng –Notoginseng radix  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C:\Users\Lidia\Desktop\poze curs 13\saponozide\ginseng\p. notog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500042"/>
            <a:ext cx="1866900" cy="2447925"/>
          </a:xfrm>
          <a:prstGeom prst="rect">
            <a:avLst/>
          </a:prstGeom>
          <a:noFill/>
        </p:spPr>
      </p:pic>
      <p:sp>
        <p:nvSpPr>
          <p:cNvPr id="12" name="Curved Left Arrow 11"/>
          <p:cNvSpPr/>
          <p:nvPr/>
        </p:nvSpPr>
        <p:spPr>
          <a:xfrm>
            <a:off x="7286644" y="3071810"/>
            <a:ext cx="571504" cy="7858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57884" y="4000504"/>
            <a:ext cx="2714644" cy="6429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 smtClean="0">
                <a:latin typeface="Times New Roman" pitchFamily="18" charset="0"/>
                <a:cs typeface="Times New Roman" pitchFamily="18" charset="0"/>
              </a:rPr>
              <a:t>P. quinquefolium, </a:t>
            </a:r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ginseng american </a:t>
            </a:r>
            <a:endParaRPr lang="ro-R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28596" y="0"/>
          <a:ext cx="5286412" cy="4214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3969" name="Object 1"/>
          <p:cNvGraphicFramePr>
            <a:graphicFrameLocks noChangeAspect="1"/>
          </p:cNvGraphicFramePr>
          <p:nvPr/>
        </p:nvGraphicFramePr>
        <p:xfrm>
          <a:off x="2714612" y="3929066"/>
          <a:ext cx="5875776" cy="250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7" name="CS ChemDraw Drawing" r:id="rId8" imgW="4315815" imgH="1846616" progId="">
                  <p:embed/>
                </p:oleObj>
              </mc:Choice>
              <mc:Fallback>
                <p:oleObj name="CS ChemDraw Drawing" r:id="rId8" imgW="4315815" imgH="1846616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3929066"/>
                        <a:ext cx="5875776" cy="2500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" descr="C:\Users\Lidia\Desktop\poze curs 13\saponozide\ginseng\radacin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1071546"/>
            <a:ext cx="2646576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42910" y="357166"/>
          <a:ext cx="7429552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28596" y="5072074"/>
            <a:ext cx="45720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</a:pP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antiulceroasă (ginsenozidele Rg3, Rh2, poliacetilene, ginsenanii)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1802" y="6000768"/>
            <a:ext cx="420980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</a:pPr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antioxidantă (ginsenozidele Rg1, Rb1);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72198" y="4929198"/>
            <a:ext cx="228940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stimulentă SNC şi a </a:t>
            </a:r>
            <a:endParaRPr lang="en-US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o-RO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activităţii sexuale</a:t>
            </a:r>
            <a:endParaRPr lang="en-US" sz="2000" dirty="0"/>
          </a:p>
        </p:txBody>
      </p:sp>
      <p:pic>
        <p:nvPicPr>
          <p:cNvPr id="90114" name="Picture 2" descr="C:\Users\Farmacognozie\Desktop\descărca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214290"/>
            <a:ext cx="1947868" cy="1466542"/>
          </a:xfrm>
          <a:prstGeom prst="rect">
            <a:avLst/>
          </a:prstGeom>
          <a:noFill/>
        </p:spPr>
      </p:pic>
      <p:pic>
        <p:nvPicPr>
          <p:cNvPr id="90115" name="Picture 3" descr="C:\Users\Farmacognozie\Desktop\images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571876"/>
            <a:ext cx="1932339" cy="128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Biovenal - Fa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17" y="7937"/>
            <a:ext cx="1656184" cy="3184969"/>
          </a:xfrm>
          <a:prstGeom prst="rect">
            <a:avLst/>
          </a:prstGeom>
          <a:noFill/>
        </p:spPr>
      </p:pic>
      <p:pic>
        <p:nvPicPr>
          <p:cNvPr id="31748" name="Picture 4" descr="Imagini pentru ceai venoton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0155" y="485290"/>
            <a:ext cx="1512168" cy="2134074"/>
          </a:xfrm>
          <a:prstGeom prst="rect">
            <a:avLst/>
          </a:prstGeom>
          <a:noFill/>
        </p:spPr>
      </p:pic>
      <p:pic>
        <p:nvPicPr>
          <p:cNvPr id="31750" name="Picture 6" descr="Imagini pentru ruscoven"/>
          <p:cNvPicPr>
            <a:picLocks noChangeAspect="1" noChangeArrowheads="1"/>
          </p:cNvPicPr>
          <p:nvPr/>
        </p:nvPicPr>
        <p:blipFill>
          <a:blip r:embed="rId4" cstate="print"/>
          <a:srcRect t="32680" r="3611" b="33301"/>
          <a:stretch>
            <a:fillRect/>
          </a:stretch>
        </p:blipFill>
        <p:spPr bwMode="auto">
          <a:xfrm>
            <a:off x="5004048" y="4509120"/>
            <a:ext cx="3672408" cy="12961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92080" y="580526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extract standardizat în 10% ruscogenine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2" name="AutoShape 8" descr="Imagini pentru rusco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4" name="AutoShape 10" descr="Imagini pentru rusco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6" name="Picture 12" descr="Imagini pentru ruscov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496" y="3586067"/>
            <a:ext cx="2658826" cy="31422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83768" y="5521345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Capsule (extract uscat standardizat în 10% ruscogenine)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C:\Users\Farmacognozie\Desktop\Uractiv-Dre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72" y="285728"/>
            <a:ext cx="2333636" cy="233363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267941" y="2607296"/>
            <a:ext cx="347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Capsule (extract uscat standardizat în ruscogenin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ro-RO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888" y="3699274"/>
            <a:ext cx="3456384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SUPLIMENTE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28596" y="642918"/>
          <a:ext cx="8501122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714876" y="5429264"/>
            <a:ext cx="34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o-RO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administrează 2 g pulbere/zi,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maxim </a:t>
            </a:r>
            <a:r>
              <a:rPr lang="ro-RO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luni.</a:t>
            </a:r>
          </a:p>
        </p:txBody>
      </p:sp>
      <p:pic>
        <p:nvPicPr>
          <p:cNvPr id="4" name="Picture 2" descr="Imagini pentru atenti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143380"/>
            <a:ext cx="1512168" cy="1512168"/>
          </a:xfrm>
          <a:prstGeom prst="rect">
            <a:avLst/>
          </a:prstGeom>
          <a:noFill/>
        </p:spPr>
      </p:pic>
      <p:pic>
        <p:nvPicPr>
          <p:cNvPr id="5" name="Picture 12" descr="C:\Users\Lidia\Desktop\poze curs 13\saponozide\ginseng\radacin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142984"/>
            <a:ext cx="1646444" cy="1466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C:\Users\Lidia\Desktop\poze curs 13\saponozide\ginseng\panax ce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089" y="1293636"/>
            <a:ext cx="2197478" cy="1561366"/>
          </a:xfrm>
          <a:prstGeom prst="rect">
            <a:avLst/>
          </a:prstGeom>
          <a:noFill/>
        </p:spPr>
      </p:pic>
      <p:pic>
        <p:nvPicPr>
          <p:cNvPr id="4" name="Picture 11" descr="C:\Users\Lidia\Desktop\poze curs 13\saponozide\ginseng\G corean pr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85728"/>
            <a:ext cx="2076450" cy="2209800"/>
          </a:xfrm>
          <a:prstGeom prst="rect">
            <a:avLst/>
          </a:prstGeom>
          <a:noFill/>
        </p:spPr>
      </p:pic>
      <p:pic>
        <p:nvPicPr>
          <p:cNvPr id="5" name="Picture 9" descr="C:\Users\Lidia\Desktop\poze curs 13\saponozide\ginseng\extract pana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654" y="2855002"/>
            <a:ext cx="2456348" cy="2456348"/>
          </a:xfrm>
          <a:prstGeom prst="rect">
            <a:avLst/>
          </a:prstGeom>
          <a:noFill/>
        </p:spPr>
      </p:pic>
      <p:pic>
        <p:nvPicPr>
          <p:cNvPr id="91141" name="Picture 5" descr="C:\Users\Farmacognozie\Desktop\rhodiola-ashwagandha-ginseng-tratament-complex-antistres-cu_8381919.jpg"/>
          <p:cNvPicPr>
            <a:picLocks noChangeAspect="1" noChangeArrowheads="1"/>
          </p:cNvPicPr>
          <p:nvPr/>
        </p:nvPicPr>
        <p:blipFill>
          <a:blip r:embed="rId5" cstate="print"/>
          <a:srcRect l="21239" r="20353"/>
          <a:stretch>
            <a:fillRect/>
          </a:stretch>
        </p:blipFill>
        <p:spPr bwMode="auto">
          <a:xfrm>
            <a:off x="5096633" y="571328"/>
            <a:ext cx="1545520" cy="2646096"/>
          </a:xfrm>
          <a:prstGeom prst="rect">
            <a:avLst/>
          </a:prstGeom>
          <a:noFill/>
        </p:spPr>
      </p:pic>
      <p:pic>
        <p:nvPicPr>
          <p:cNvPr id="91142" name="Picture 6" descr="C:\Users\Farmacognozie\Desktop\usturoi-ginseng-30-capsule-pro-natura-10021890.png"/>
          <p:cNvPicPr>
            <a:picLocks noChangeAspect="1" noChangeArrowheads="1"/>
          </p:cNvPicPr>
          <p:nvPr/>
        </p:nvPicPr>
        <p:blipFill>
          <a:blip r:embed="rId6" cstate="print"/>
          <a:srcRect t="23750" b="23750"/>
          <a:stretch>
            <a:fillRect/>
          </a:stretch>
        </p:blipFill>
        <p:spPr bwMode="auto">
          <a:xfrm>
            <a:off x="560152" y="5239393"/>
            <a:ext cx="2449286" cy="1285884"/>
          </a:xfrm>
          <a:prstGeom prst="rect">
            <a:avLst/>
          </a:prstGeom>
          <a:noFill/>
        </p:spPr>
      </p:pic>
      <p:pic>
        <p:nvPicPr>
          <p:cNvPr id="91143" name="Picture 7" descr="C:\Users\Farmacognozie\Desktop\sunatoare-si-ginseng-150-capsule-pro-natura-100378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3863" y="2917163"/>
            <a:ext cx="2013987" cy="2013987"/>
          </a:xfrm>
          <a:prstGeom prst="rect">
            <a:avLst/>
          </a:prstGeom>
          <a:noFill/>
        </p:spPr>
      </p:pic>
      <p:pic>
        <p:nvPicPr>
          <p:cNvPr id="91146" name="Picture 10" descr="C:\Users\Farmacognozie\Desktop\Fares_Ginseng_Branca_Ursului_60_capsul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2153" y="200003"/>
            <a:ext cx="1762148" cy="3388746"/>
          </a:xfrm>
          <a:prstGeom prst="rect">
            <a:avLst/>
          </a:prstGeom>
          <a:noFill/>
        </p:spPr>
      </p:pic>
      <p:pic>
        <p:nvPicPr>
          <p:cNvPr id="91147" name="Picture 11" descr="C:\Users\Farmacognozie\Desktop\natural-potent--6-fiole--gingobiloba-ginseng---royal-jelly-10-fioleyong-kang-1216-1.jpg"/>
          <p:cNvPicPr>
            <a:picLocks noChangeAspect="1" noChangeArrowheads="1"/>
          </p:cNvPicPr>
          <p:nvPr/>
        </p:nvPicPr>
        <p:blipFill>
          <a:blip r:embed="rId9" cstate="print"/>
          <a:srcRect t="7423" b="23799"/>
          <a:stretch>
            <a:fillRect/>
          </a:stretch>
        </p:blipFill>
        <p:spPr bwMode="auto">
          <a:xfrm>
            <a:off x="3857620" y="5072074"/>
            <a:ext cx="2857500" cy="1500198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>
          <a:xfrm>
            <a:off x="6929454" y="5357826"/>
            <a:ext cx="1857388" cy="4286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Asocieri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546" name="Picture 2" descr="Ginseng Plus Energy Line, 30 capsule, EsiSp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3" b="14087"/>
          <a:stretch/>
        </p:blipFill>
        <p:spPr bwMode="auto">
          <a:xfrm>
            <a:off x="5621478" y="3217424"/>
            <a:ext cx="2615952" cy="17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23528" y="419984"/>
            <a:ext cx="2685910" cy="70475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p.v./extract</a:t>
            </a:r>
          </a:p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suplimente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Imagini pentru vitamax q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10614" r="19349" b="13636"/>
          <a:stretch/>
        </p:blipFill>
        <p:spPr bwMode="auto">
          <a:xfrm>
            <a:off x="2775678" y="3217424"/>
            <a:ext cx="1334347" cy="16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ine similar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2" y="214290"/>
            <a:ext cx="3051788" cy="22888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ini pentru ceai gins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286124"/>
            <a:ext cx="2049794" cy="22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e similar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786190"/>
            <a:ext cx="2643206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6" name="Picture 2" descr="C:\Users\Farmacognozie\Desktop\rasina-mumie-cu-ginseng-30-capsule-extract-purificat-damar-general-trading.jpg"/>
          <p:cNvPicPr>
            <a:picLocks noChangeAspect="1" noChangeArrowheads="1"/>
          </p:cNvPicPr>
          <p:nvPr/>
        </p:nvPicPr>
        <p:blipFill>
          <a:blip r:embed="rId5" cstate="print"/>
          <a:srcRect t="24687" b="21875"/>
          <a:stretch>
            <a:fillRect/>
          </a:stretch>
        </p:blipFill>
        <p:spPr bwMode="auto">
          <a:xfrm>
            <a:off x="4500562" y="285728"/>
            <a:ext cx="3452810" cy="1845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3187" name="Picture 3" descr="C:\Users\Farmacognozie\Desktop\ginseng-si-royal-jelly-10-fiole-yongkang-international-china-10038713.jpg"/>
          <p:cNvPicPr>
            <a:picLocks noChangeAspect="1" noChangeArrowheads="1"/>
          </p:cNvPicPr>
          <p:nvPr/>
        </p:nvPicPr>
        <p:blipFill>
          <a:blip r:embed="rId6" cstate="print"/>
          <a:srcRect t="27500" b="33125"/>
          <a:stretch>
            <a:fillRect/>
          </a:stretch>
        </p:blipFill>
        <p:spPr bwMode="auto">
          <a:xfrm>
            <a:off x="4000496" y="2357430"/>
            <a:ext cx="3810000" cy="1500198"/>
          </a:xfrm>
          <a:prstGeom prst="rect">
            <a:avLst/>
          </a:prstGeom>
          <a:noFill/>
        </p:spPr>
      </p:pic>
      <p:pic>
        <p:nvPicPr>
          <p:cNvPr id="7" name="Picture 2" descr="Imagine similară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9" r="22889"/>
          <a:stretch/>
        </p:blipFill>
        <p:spPr bwMode="auto">
          <a:xfrm>
            <a:off x="7000892" y="3929066"/>
            <a:ext cx="1458621" cy="26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C:\Users\Farmacognozie\Desktop\images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3857628"/>
            <a:ext cx="1857375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ini pentru medicamente cu ginse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1329553"/>
            <a:ext cx="3096344" cy="3096344"/>
          </a:xfrm>
          <a:prstGeom prst="rect">
            <a:avLst/>
          </a:prstGeom>
          <a:noFill/>
        </p:spPr>
      </p:pic>
      <p:pic>
        <p:nvPicPr>
          <p:cNvPr id="4" name="Picture 4" descr="Imagine similar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22663" r="8639" b="25051"/>
          <a:stretch/>
        </p:blipFill>
        <p:spPr bwMode="auto">
          <a:xfrm>
            <a:off x="4802865" y="3933056"/>
            <a:ext cx="337322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Imagini pentru PHARMA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2052"/>
            <a:ext cx="302433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:\Users\Lidia\Desktop\poze curs 13\saponozide\ginseng\radaci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5626" y="4243881"/>
            <a:ext cx="2268252" cy="2020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99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5720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Eleutherococcus senticocus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, ginseng siberian, </a:t>
            </a:r>
            <a:r>
              <a:rPr lang="ro-RO" sz="2000" i="1" dirty="0" smtClean="0">
                <a:latin typeface="Times New Roman" pitchFamily="18" charset="0"/>
                <a:cs typeface="Times New Roman" pitchFamily="18" charset="0"/>
              </a:rPr>
              <a:t>Araliaceae</a:t>
            </a:r>
          </a:p>
        </p:txBody>
      </p:sp>
      <p:pic>
        <p:nvPicPr>
          <p:cNvPr id="94210" name="Picture 2" descr="C:\Users\Farmacognozie\Desktop\EleutherococcusSenticosusPhoto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357166"/>
            <a:ext cx="2643206" cy="3180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/>
          <p:cNvSpPr/>
          <p:nvPr/>
        </p:nvSpPr>
        <p:spPr>
          <a:xfrm>
            <a:off x="857224" y="1643050"/>
            <a:ext cx="3571900" cy="7143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saponozide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(eleuterozide I-M), </a:t>
            </a:r>
            <a:endParaRPr lang="en-US" sz="2000" dirty="0"/>
          </a:p>
        </p:txBody>
      </p:sp>
      <p:sp>
        <p:nvSpPr>
          <p:cNvPr id="5" name="Oval 4"/>
          <p:cNvSpPr/>
          <p:nvPr/>
        </p:nvSpPr>
        <p:spPr>
          <a:xfrm>
            <a:off x="357158" y="3714752"/>
            <a:ext cx="4071966" cy="64294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lignani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 (eleuterozida E),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142976" y="2714620"/>
            <a:ext cx="364333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poliholozide (eleuterani). 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8596" y="4500570"/>
            <a:ext cx="4929222" cy="15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57290" y="464344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 smtClean="0">
                <a:latin typeface="Times New Roman" pitchFamily="18" charset="0"/>
                <a:cs typeface="Times New Roman" pitchFamily="18" charset="0"/>
              </a:rPr>
              <a:t>adaptogenă, hipoglicemiantă</a:t>
            </a:r>
            <a:endParaRPr lang="en-US" sz="2000" b="1" dirty="0"/>
          </a:p>
        </p:txBody>
      </p:sp>
      <p:pic>
        <p:nvPicPr>
          <p:cNvPr id="12" name="Picture 4" descr="Imagini pentru st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929198"/>
            <a:ext cx="1714512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357158" y="5000636"/>
            <a:ext cx="1714512" cy="121444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4211" name="Picture 3" descr="C:\Users\Farmacognozie\Desktop\diabet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5072074"/>
            <a:ext cx="1905000" cy="1428750"/>
          </a:xfrm>
          <a:prstGeom prst="rect">
            <a:avLst/>
          </a:prstGeom>
          <a:noFill/>
        </p:spPr>
      </p:pic>
      <p:pic>
        <p:nvPicPr>
          <p:cNvPr id="16" name="Picture 1" descr="C:\Users\Lidia\Desktop\poze curs 13\saponozide\ginseng\ginseng siberi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4000504"/>
            <a:ext cx="1611050" cy="1714512"/>
          </a:xfrm>
          <a:prstGeom prst="rect">
            <a:avLst/>
          </a:prstGeom>
          <a:noFill/>
        </p:spPr>
      </p:pic>
      <p:pic>
        <p:nvPicPr>
          <p:cNvPr id="17" name="Picture 8" descr="C:\Users\Lidia\Desktop\poze curs 13\saponozide\ginseng\gin cu vit 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929066"/>
            <a:ext cx="1943100" cy="235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8596" y="214290"/>
            <a:ext cx="5643602" cy="9286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TAMI COMMUNIS RHIZOMA</a:t>
            </a: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untul pământului</a:t>
            </a: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iarba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femeilor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tute</a:t>
            </a:r>
            <a:endParaRPr lang="ro-RO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Ligia\Desktop\foto curs saponozide\tamus atl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7678" y="285729"/>
            <a:ext cx="1677861" cy="2643206"/>
          </a:xfrm>
          <a:prstGeom prst="rect">
            <a:avLst/>
          </a:prstGeom>
          <a:noFill/>
        </p:spPr>
      </p:pic>
      <p:pic>
        <p:nvPicPr>
          <p:cNvPr id="4" name="Picture 1" descr="C:\Users\Ligia\Desktop\foto curs saponozide\tami rhizo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143248"/>
            <a:ext cx="22860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68888412"/>
              </p:ext>
            </p:extLst>
          </p:nvPr>
        </p:nvGraphicFramePr>
        <p:xfrm>
          <a:off x="428596" y="1643050"/>
          <a:ext cx="5572164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Imagini pentru echimoza"/>
          <p:cNvPicPr>
            <a:picLocks noChangeAspect="1" noChangeArrowheads="1"/>
          </p:cNvPicPr>
          <p:nvPr/>
        </p:nvPicPr>
        <p:blipFill>
          <a:blip r:embed="rId9" cstate="print"/>
          <a:srcRect l="23226" r="10414"/>
          <a:stretch>
            <a:fillRect/>
          </a:stretch>
        </p:blipFill>
        <p:spPr bwMode="auto">
          <a:xfrm>
            <a:off x="5715008" y="5143512"/>
            <a:ext cx="1643074" cy="1396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Farmacognozie\Desktop\descărcar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5429264"/>
            <a:ext cx="2762258" cy="1104903"/>
          </a:xfrm>
          <a:prstGeom prst="rect">
            <a:avLst/>
          </a:prstGeom>
          <a:noFill/>
        </p:spPr>
      </p:pic>
      <p:pic>
        <p:nvPicPr>
          <p:cNvPr id="84998" name="Picture 6" descr="Imagini pentru semnul exclamari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65" y="2928935"/>
            <a:ext cx="1798099" cy="1321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armacognozie\Desktop\attention-303861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1677278" cy="150017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714356"/>
            <a:ext cx="5786478" cy="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EXTERN - </a:t>
            </a:r>
            <a:r>
              <a:rPr lang="ro-RO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aplicaţii locale cu infuzie, macerat, tinctură diluată, unguente, produs proaspăt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/>
          </a:p>
        </p:txBody>
      </p:sp>
      <p:pic>
        <p:nvPicPr>
          <p:cNvPr id="22533" name="Picture 5" descr="C:\Users\Farmacognozie\Desktop\a808-36187.jpg"/>
          <p:cNvPicPr>
            <a:picLocks noChangeAspect="1" noChangeArrowheads="1"/>
          </p:cNvPicPr>
          <p:nvPr/>
        </p:nvPicPr>
        <p:blipFill>
          <a:blip r:embed="rId3" cstate="print"/>
          <a:srcRect l="16500" t="18000" r="21999" b="18999"/>
          <a:stretch>
            <a:fillRect/>
          </a:stretch>
        </p:blipFill>
        <p:spPr bwMode="auto">
          <a:xfrm>
            <a:off x="571472" y="2071678"/>
            <a:ext cx="2231587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4" name="Picture 6" descr="C:\Users\Farmacognozie\Desktop\gel_ghiara_diavolului_si_untul_pamantului_50ml_fares-37597.jpg"/>
          <p:cNvPicPr>
            <a:picLocks noChangeAspect="1" noChangeArrowheads="1"/>
          </p:cNvPicPr>
          <p:nvPr/>
        </p:nvPicPr>
        <p:blipFill>
          <a:blip r:embed="rId4" cstate="print"/>
          <a:srcRect l="22500" r="17500" b="7500"/>
          <a:stretch>
            <a:fillRect/>
          </a:stretch>
        </p:blipFill>
        <p:spPr bwMode="auto">
          <a:xfrm>
            <a:off x="3714744" y="1928802"/>
            <a:ext cx="1714512" cy="26431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537" name="Picture 9" descr="C:\Users\Farmacognozie\Desktop\unguent_untul_pamantului_tataneasa_arnica_90ml_hypericum-376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000240"/>
            <a:ext cx="2857500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538" name="Picture 10" descr="C:\Users\Farmacognozie\Desktop\4001-391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4500570"/>
            <a:ext cx="2024060" cy="2024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Oval 9"/>
          <p:cNvSpPr/>
          <p:nvPr/>
        </p:nvSpPr>
        <p:spPr>
          <a:xfrm>
            <a:off x="5000628" y="5429264"/>
            <a:ext cx="2357454" cy="57150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ASOCIERI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4282" y="285728"/>
            <a:ext cx="4000528" cy="7143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 smtClean="0">
                <a:latin typeface="Times New Roman" pitchFamily="18" charset="0"/>
                <a:cs typeface="Times New Roman" pitchFamily="18" charset="0"/>
              </a:rPr>
              <a:t>CUCURBITAE SEMEN</a:t>
            </a:r>
          </a:p>
          <a:p>
            <a:pPr algn="ctr"/>
            <a:r>
              <a:rPr lang="ro-RO" sz="2000" dirty="0" smtClean="0">
                <a:latin typeface="Times New Roman" pitchFamily="18" charset="0"/>
                <a:cs typeface="Times New Roman" pitchFamily="18" charset="0"/>
              </a:rPr>
              <a:t>dovleac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Farmacognozie\Desktop\descărcar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588820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9" descr="C:\Users\Ligia\Desktop\foto curs saponozide\cucurbita semint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4527846"/>
            <a:ext cx="2857521" cy="1901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5" name="Diagram 4"/>
          <p:cNvGraphicFramePr/>
          <p:nvPr/>
        </p:nvGraphicFramePr>
        <p:xfrm>
          <a:off x="3048000" y="23574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28662" y="3571876"/>
            <a:ext cx="192879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Se, Zn,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C:\Users\Farmacognozie\Desktop\1200px-Sitosterol_structure.sv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0"/>
            <a:ext cx="4241441" cy="2502449"/>
          </a:xfrm>
          <a:prstGeom prst="rect">
            <a:avLst/>
          </a:prstGeom>
          <a:noFill/>
        </p:spPr>
      </p:pic>
      <p:pic>
        <p:nvPicPr>
          <p:cNvPr id="86018" name="Picture 2" descr="Imagini pentru semnul exclamari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49" y="3571876"/>
            <a:ext cx="1763461" cy="1296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924</TotalTime>
  <Words>1413</Words>
  <Application>Microsoft Office PowerPoint</Application>
  <PresentationFormat>On-screen Show (4:3)</PresentationFormat>
  <Paragraphs>318</Paragraphs>
  <Slides>64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Oriel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Teodora</dc:creator>
  <cp:lastModifiedBy>Ligia</cp:lastModifiedBy>
  <cp:revision>130</cp:revision>
  <dcterms:created xsi:type="dcterms:W3CDTF">2017-12-14T17:46:53Z</dcterms:created>
  <dcterms:modified xsi:type="dcterms:W3CDTF">2018-01-12T08:02:43Z</dcterms:modified>
</cp:coreProperties>
</file>