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6" r:id="rId8"/>
    <p:sldId id="261" r:id="rId9"/>
    <p:sldId id="278" r:id="rId10"/>
    <p:sldId id="271" r:id="rId11"/>
    <p:sldId id="272" r:id="rId12"/>
    <p:sldId id="265" r:id="rId13"/>
    <p:sldId id="264" r:id="rId14"/>
    <p:sldId id="274" r:id="rId15"/>
    <p:sldId id="276" r:id="rId16"/>
    <p:sldId id="263" r:id="rId17"/>
    <p:sldId id="270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89" y="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Catedra de pneumologie II</a:t>
            </a:r>
            <a:b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 4 cardiotoracic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UMF Carol Davila Bucuresti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316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effectLst/>
              </a:rPr>
              <a:t>Fotografii aparatura/facilitati/spatii cercetare</a:t>
            </a:r>
            <a:br>
              <a:rPr lang="ro-RO" dirty="0">
                <a:effectLst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52"/>
            <a:ext cx="8229600" cy="2136648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Catedra de pneumologie II</a:t>
            </a:r>
            <a:b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 4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cardiotoracic</a:t>
            </a:r>
          </a:p>
          <a:p>
            <a:pPr marL="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UMF Carol Davila Bucuresti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35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pneumologie Marius Nasta, București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16" y="1225866"/>
            <a:ext cx="7075183" cy="34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Amfiteatrul Constantin Anastasatu</a:t>
            </a:r>
            <a:b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Pneumologie Marius Nasta</a:t>
            </a:r>
            <a:endParaRPr lang="ro-RO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129" y="1343950"/>
            <a:ext cx="3932238" cy="29440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6150" y="1250950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val="22192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Sala bronhologie</a:t>
            </a:r>
            <a:b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Pneumologie Marius Nasta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049" y="1078751"/>
            <a:ext cx="4968987" cy="3725885"/>
          </a:xfrm>
        </p:spPr>
      </p:pic>
    </p:spTree>
    <p:extLst>
      <p:ext uri="{BB962C8B-B14F-4D97-AF65-F5344CB8AC3E}">
        <p14:creationId xmlns:p14="http://schemas.microsoft.com/office/powerpoint/2010/main" val="27399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b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Pneumologie Marius Nasta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1" y="914400"/>
            <a:ext cx="716410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Explorare functionala respiratorie</a:t>
            </a:r>
            <a:br>
              <a:rPr lang="ro-RO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Institutul de Pneumologie Marius Nasta</a:t>
            </a:r>
          </a:p>
        </p:txBody>
      </p:sp>
      <p:pic>
        <p:nvPicPr>
          <p:cNvPr id="6" name="Picture 9" descr="Body_Plethysmography_chamber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5799666" cy="434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7246" y="1199724"/>
            <a:ext cx="5105401" cy="382817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883025" cy="21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8" y="2949503"/>
            <a:ext cx="3678188" cy="276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 procedam...</a:t>
            </a:r>
            <a:endParaRPr lang="ro-RO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2886219"/>
            <a:ext cx="22987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8999"/>
            <a:ext cx="37734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4"/>
          <a:stretch/>
        </p:blipFill>
        <p:spPr bwMode="auto">
          <a:xfrm>
            <a:off x="4953000" y="748073"/>
            <a:ext cx="2817524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131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Aparatura</a:t>
            </a:r>
            <a:endParaRPr lang="ro-RO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9624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9545"/>
            <a:ext cx="31702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6" y="3689782"/>
            <a:ext cx="3124200" cy="23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3274220"/>
            <a:ext cx="18335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Multumim!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00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 Univ. Dr. Florin Dumitru Mihaltan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Sef Catedra de Pneumologie II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UMF Carol Davila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164119" cy="3528426"/>
          </a:xfrm>
        </p:spPr>
      </p:pic>
    </p:spTree>
    <p:extLst>
      <p:ext uri="{BB962C8B-B14F-4D97-AF65-F5344CB8AC3E}">
        <p14:creationId xmlns:p14="http://schemas.microsoft.com/office/powerpoint/2010/main" val="32887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Univ. Dr.Constantin Marica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 primar pneumolog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Sef sectie</a:t>
            </a:r>
            <a:r>
              <a:rPr lang="ro-RO" dirty="0">
                <a:effectLst/>
              </a:rPr>
              <a:t/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962536" cy="4187825"/>
          </a:xfrm>
        </p:spPr>
      </p:pic>
    </p:spTree>
    <p:extLst>
      <p:ext uri="{BB962C8B-B14F-4D97-AF65-F5344CB8AC3E}">
        <p14:creationId xmlns:p14="http://schemas.microsoft.com/office/powerpoint/2010/main" val="19206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o-RO" dirty="0">
                <a:effectLst/>
              </a:rPr>
              <a:t>Asist.Univ.Dr. Anca Macri</a:t>
            </a:r>
            <a:br>
              <a:rPr lang="ro-RO" dirty="0">
                <a:effectLst/>
              </a:rPr>
            </a:br>
            <a:r>
              <a:rPr lang="ro-RO" dirty="0">
                <a:effectLst/>
              </a:rPr>
              <a:t>Medic primar pneumolog</a:t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7200"/>
            <a:ext cx="3047999" cy="4600753"/>
          </a:xfrm>
        </p:spPr>
      </p:pic>
    </p:spTree>
    <p:extLst>
      <p:ext uri="{BB962C8B-B14F-4D97-AF65-F5344CB8AC3E}">
        <p14:creationId xmlns:p14="http://schemas.microsoft.com/office/powerpoint/2010/main" val="37346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Asist.Univ.Dr. Radu-Alexandru Chiotan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 primar pneumolog</a:t>
            </a:r>
            <a:r>
              <a:rPr lang="ro-RO" dirty="0">
                <a:effectLst/>
              </a:rPr>
              <a:t/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19" y="909637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7928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Asist. Univ. Dr. Antonela-Justina Dragomir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 primar pneumolog</a:t>
            </a:r>
            <a:r>
              <a:rPr lang="ro-RO" dirty="0">
                <a:effectLst/>
              </a:rPr>
              <a:t/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5906"/>
            <a:ext cx="1981199" cy="4058573"/>
          </a:xfrm>
        </p:spPr>
      </p:pic>
    </p:spTree>
    <p:extLst>
      <p:ext uri="{BB962C8B-B14F-4D97-AF65-F5344CB8AC3E}">
        <p14:creationId xmlns:p14="http://schemas.microsoft.com/office/powerpoint/2010/main" val="25630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Asist.Univ.Dr.Beatrice Mahler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 primar pneumolog</a:t>
            </a:r>
            <a:r>
              <a:rPr lang="ro-RO" dirty="0">
                <a:effectLst/>
              </a:rPr>
              <a:t/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1" y="533400"/>
            <a:ext cx="3866356" cy="38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drd.Cosei Valentin-Caius</a:t>
            </a:r>
            <a:b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 rezident pneumolog</a:t>
            </a:r>
            <a:r>
              <a:rPr lang="ro-RO" dirty="0">
                <a:effectLst/>
              </a:rPr>
              <a:t/>
            </a:r>
            <a:br>
              <a:rPr lang="ro-RO" dirty="0">
                <a:effectLst/>
              </a:rPr>
            </a:b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9852"/>
            <a:ext cx="3276599" cy="4309337"/>
          </a:xfrm>
        </p:spPr>
      </p:pic>
    </p:spTree>
    <p:extLst>
      <p:ext uri="{BB962C8B-B14F-4D97-AF65-F5344CB8AC3E}">
        <p14:creationId xmlns:p14="http://schemas.microsoft.com/office/powerpoint/2010/main" val="22541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Drd.Corina Ioana Borcea</a:t>
            </a:r>
            <a:b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 rezident pneumolog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90" y="530225"/>
            <a:ext cx="406665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16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70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Catedra de pneumologie II Departament 4 cardiotoracic</vt:lpstr>
      <vt:lpstr>Prof. Univ. Dr. Florin Dumitru Mihaltan Sef Catedra de Pneumologie II UMF Carol Davila</vt:lpstr>
      <vt:lpstr>   Prof. Univ. Dr.Constantin Marica Medic primar pneumolog Sef sectie </vt:lpstr>
      <vt:lpstr>Asist.Univ.Dr. Anca Macri Medic primar pneumolog </vt:lpstr>
      <vt:lpstr>Asist.Univ.Dr. Radu-Alexandru Chiotan Medic primar pneumolog </vt:lpstr>
      <vt:lpstr>Asist. Univ. Dr. Antonela-Justina Dragomir Medic primar pneumolog </vt:lpstr>
      <vt:lpstr>Asist.Univ.Dr.Beatrice Mahler Medic primar pneumolog </vt:lpstr>
      <vt:lpstr>drd.Cosei Valentin-Caius medic rezident pneumolog </vt:lpstr>
      <vt:lpstr>Drd.Corina Ioana Borcea medic rezident pneumolog</vt:lpstr>
      <vt:lpstr>Fotografii aparatura/facilitati/spatii cercetare </vt:lpstr>
      <vt:lpstr>Institutul de pneumologie Marius Nasta, București</vt:lpstr>
      <vt:lpstr>Amfiteatrul Constantin Anastasatu Institutul de Pneumologie Marius Nasta</vt:lpstr>
      <vt:lpstr>Sala bronhologie Institutul de Pneumologie Marius Nasta</vt:lpstr>
      <vt:lpstr>Biblioteca Institutul de Pneumologie Marius Nasta</vt:lpstr>
      <vt:lpstr>Explorare functionala respiratorie Institutul de Pneumologie Marius Nasta</vt:lpstr>
      <vt:lpstr> </vt:lpstr>
      <vt:lpstr>Asa procedam...</vt:lpstr>
      <vt:lpstr>Aparatura</vt:lpstr>
      <vt:lpstr>Multumim!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Catedra de pneumologie II departament 4 cardiotoracic</dc:title>
  <dc:creator>Administrator</dc:creator>
  <cp:lastModifiedBy>Administrator</cp:lastModifiedBy>
  <cp:revision>11</cp:revision>
  <dcterms:created xsi:type="dcterms:W3CDTF">2006-08-16T00:00:00Z</dcterms:created>
  <dcterms:modified xsi:type="dcterms:W3CDTF">2016-08-12T18:25:59Z</dcterms:modified>
</cp:coreProperties>
</file>